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8" autoAdjust="0"/>
  </p:normalViewPr>
  <p:slideViewPr>
    <p:cSldViewPr>
      <p:cViewPr varScale="1">
        <p:scale>
          <a:sx n="87" d="100"/>
          <a:sy n="87" d="100"/>
        </p:scale>
        <p:origin x="-9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voysad.com/uploads/Cherry.JPG" TargetMode="External"/><Relationship Id="rId3" Type="http://schemas.openxmlformats.org/officeDocument/2006/relationships/hyperlink" Target="http://img0.liveinternet.ru/images/attach/c/3/75/306/75306344_redcurrantjamrecipe800X800.jpg" TargetMode="External"/><Relationship Id="rId7" Type="http://schemas.openxmlformats.org/officeDocument/2006/relationships/hyperlink" Target="http://images.yandex.ru/yandsearch?text=%D1%84%D0%BE%D1%82%D0%BE%20%D0%BC%D0%B0%D0%BA%D0%B8&amp;img_url=img1.liveinternet.ru/images/attach/c/0/34/664/34664715_8630484_295498_96.jpg&amp;pos=17&amp;rpt=simage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1%84%D0%BE%D1%82%D0%BE%20%D0%BC%D0%B0%D0%BA%D0%B8&amp;img_url=www.myjulia.ru/data/cache/2009/09/20/204075_7478nothumb500.jpg&amp;pos=47&amp;rpt=simage" TargetMode="External"/><Relationship Id="rId11" Type="http://schemas.openxmlformats.org/officeDocument/2006/relationships/slide" Target="slide2.xml"/><Relationship Id="rId5" Type="http://schemas.openxmlformats.org/officeDocument/2006/relationships/hyperlink" Target="http://img01.chitalnya.ru/upload2/506/740906753577291904.jpg" TargetMode="External"/><Relationship Id="rId10" Type="http://schemas.openxmlformats.org/officeDocument/2006/relationships/hyperlink" Target="http://mosfoodnews.ru/files/articles/goroh1.jpg" TargetMode="External"/><Relationship Id="rId4" Type="http://schemas.openxmlformats.org/officeDocument/2006/relationships/hyperlink" Target="http://img-fotki.yandex.ru/get/6205/141512603.20/0_65f60_afca68c6_XL" TargetMode="External"/><Relationship Id="rId9" Type="http://schemas.openxmlformats.org/officeDocument/2006/relationships/hyperlink" Target="http://www.yaplakal.com/uploads/post-27-1304433019675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0000" y="119559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59066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dirty="0" smtClean="0">
                <a:ln w="11430"/>
                <a:solidFill>
                  <a:srgbClr val="990000"/>
                </a:solidFill>
                <a:latin typeface="Arial Black" pitchFamily="34" charset="0"/>
                <a:cs typeface="Arial" charset="0"/>
              </a:rPr>
              <a:t> Презентация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dirty="0" smtClean="0">
                <a:ln w="11430"/>
                <a:solidFill>
                  <a:srgbClr val="990000"/>
                </a:solidFill>
                <a:latin typeface="Arial Black" pitchFamily="34" charset="0"/>
                <a:cs typeface="Arial" charset="0"/>
              </a:rPr>
              <a:t>«Виды плодов»</a:t>
            </a:r>
            <a:endParaRPr lang="ru-RU" sz="3200" b="1" i="1" dirty="0">
              <a:ln w="11430"/>
              <a:solidFill>
                <a:srgbClr val="990000"/>
              </a:solidFill>
              <a:latin typeface="Arial Black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i="1" dirty="0">
              <a:ln w="11430"/>
              <a:solidFill>
                <a:srgbClr val="990000"/>
              </a:solidFill>
              <a:latin typeface="Arial Black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ln w="11430"/>
                <a:solidFill>
                  <a:srgbClr val="990000"/>
                </a:solidFill>
                <a:latin typeface="Arial Black" pitchFamily="34" charset="0"/>
                <a:cs typeface="Arial" charset="0"/>
              </a:rPr>
              <a:t>Выполнил:    </a:t>
            </a:r>
            <a:r>
              <a:rPr lang="ru-RU" sz="2400" b="1" dirty="0">
                <a:ln w="11430"/>
                <a:solidFill>
                  <a:srgbClr val="990000"/>
                </a:solidFill>
                <a:latin typeface="Arial Black" pitchFamily="34" charset="0"/>
                <a:cs typeface="Arial" charset="0"/>
              </a:rPr>
              <a:t>Матусевич Светлана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1430"/>
                <a:solidFill>
                  <a:srgbClr val="990000"/>
                </a:solidFill>
                <a:latin typeface="Arial Black" pitchFamily="34" charset="0"/>
                <a:cs typeface="Arial" charset="0"/>
              </a:rPr>
              <a:t>                Александровна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ln w="11430"/>
              <a:solidFill>
                <a:srgbClr val="990000"/>
              </a:solidFill>
              <a:latin typeface="Arial Black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1430"/>
                <a:solidFill>
                  <a:srgbClr val="990000"/>
                </a:solidFill>
                <a:latin typeface="Arial Black" pitchFamily="34" charset="0"/>
                <a:cs typeface="Arial" charset="0"/>
              </a:rPr>
              <a:t>МБОУ «СОШ №1 им. Б.Н. Куликова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1430"/>
                <a:solidFill>
                  <a:srgbClr val="990000"/>
                </a:solidFill>
                <a:latin typeface="Arial Black" pitchFamily="34" charset="0"/>
                <a:cs typeface="Arial" charset="0"/>
              </a:rPr>
              <a:t> г. </a:t>
            </a:r>
            <a:r>
              <a:rPr lang="ru-RU" sz="2400" b="1" dirty="0" err="1">
                <a:ln w="11430"/>
                <a:solidFill>
                  <a:srgbClr val="990000"/>
                </a:solidFill>
                <a:latin typeface="Arial Black" pitchFamily="34" charset="0"/>
                <a:cs typeface="Arial" charset="0"/>
              </a:rPr>
              <a:t>Семикаракорска</a:t>
            </a:r>
            <a:r>
              <a:rPr lang="ru-RU" sz="2400" b="1" dirty="0">
                <a:ln w="11430"/>
                <a:solidFill>
                  <a:srgbClr val="990000"/>
                </a:solidFill>
                <a:latin typeface="Arial Black" pitchFamily="34" charset="0"/>
                <a:cs typeface="Arial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8197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0000" y="119559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плодов:</a:t>
            </a:r>
            <a:endParaRPr lang="ru-RU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611560" y="1556792"/>
            <a:ext cx="288032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ЯГОДА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524609" y="3000333"/>
            <a:ext cx="2880320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ЯБЛОКО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5148064" y="1570314"/>
            <a:ext cx="2880320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КОСТЯНКА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5148064" y="3000333"/>
            <a:ext cx="3024336" cy="9654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ОРЕХ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6" action="ppaction://hlinksldjump"/>
              </a:rPr>
              <a:t> 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>
            <a:hlinkClick r:id="rId7" action="ppaction://hlinksldjump"/>
          </p:cNvPr>
          <p:cNvSpPr/>
          <p:nvPr/>
        </p:nvSpPr>
        <p:spPr>
          <a:xfrm>
            <a:off x="524609" y="4365104"/>
            <a:ext cx="2880320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КОРОБОЧКА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>
            <a:hlinkClick r:id="rId8" action="ppaction://hlinksldjump"/>
          </p:cNvPr>
          <p:cNvSpPr/>
          <p:nvPr/>
        </p:nvSpPr>
        <p:spPr>
          <a:xfrm>
            <a:off x="5294379" y="4365104"/>
            <a:ext cx="2880320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БОБ</a:t>
            </a:r>
          </a:p>
          <a:p>
            <a:pPr algn="ctr"/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0000" y="119559"/>
            <a:ext cx="7772400" cy="1133591"/>
          </a:xfrm>
        </p:spPr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ЯГОДА 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976664" cy="448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правляющая кнопка: назад 2">
            <a:hlinkClick r:id="rId4" action="ppaction://hlinksldjump" highlightClick="1"/>
          </p:cNvPr>
          <p:cNvSpPr/>
          <p:nvPr/>
        </p:nvSpPr>
        <p:spPr>
          <a:xfrm>
            <a:off x="899592" y="5661248"/>
            <a:ext cx="720080" cy="50405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7596336" y="5661248"/>
            <a:ext cx="792088" cy="576064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0000" y="119559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ЯБЛОКО: 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4372192" cy="436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37" b="100000" l="89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343672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7" y="5057601"/>
            <a:ext cx="1031764" cy="75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7706795" y="5032635"/>
            <a:ext cx="792088" cy="576064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0000" y="119559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КОРОБОЧКА: 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68" y="1484784"/>
            <a:ext cx="307234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295232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в конец 4">
            <a:hlinkClick r:id="" action="ppaction://hlinkshowjump?jump=lastslide" highlightClick="1"/>
          </p:cNvPr>
          <p:cNvSpPr/>
          <p:nvPr/>
        </p:nvSpPr>
        <p:spPr>
          <a:xfrm>
            <a:off x="7706795" y="5032635"/>
            <a:ext cx="792088" cy="576064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4" y="5032635"/>
            <a:ext cx="1031764" cy="75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6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0000" y="119559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КОСТЯНКА: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43000"/>
            <a:ext cx="5256245" cy="3942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6" y="5032635"/>
            <a:ext cx="1031764" cy="75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в конец 4">
            <a:hlinkClick r:id="" action="ppaction://hlinkshowjump?jump=lastslide" highlightClick="1"/>
          </p:cNvPr>
          <p:cNvSpPr/>
          <p:nvPr/>
        </p:nvSpPr>
        <p:spPr>
          <a:xfrm>
            <a:off x="7706795" y="5032635"/>
            <a:ext cx="792088" cy="576064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0000" y="119559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ОРЕХ: 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7" b="86695" l="2571" r="9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6675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3" y="4718757"/>
            <a:ext cx="1031764" cy="75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в конец 4">
            <a:hlinkClick r:id="" action="ppaction://hlinkshowjump?jump=lastslide" highlightClick="1"/>
          </p:cNvPr>
          <p:cNvSpPr/>
          <p:nvPr/>
        </p:nvSpPr>
        <p:spPr>
          <a:xfrm>
            <a:off x="7596336" y="4718757"/>
            <a:ext cx="792088" cy="576064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0000" y="119559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БОБ: 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3" b="94483" l="1163" r="997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7"/>
            <a:ext cx="6120680" cy="412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9128"/>
            <a:ext cx="1031764" cy="75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в конец 4">
            <a:hlinkClick r:id="" action="ppaction://hlinkshowjump?jump=lastslide" highlightClick="1"/>
          </p:cNvPr>
          <p:cNvSpPr/>
          <p:nvPr/>
        </p:nvSpPr>
        <p:spPr>
          <a:xfrm>
            <a:off x="7653083" y="4657510"/>
            <a:ext cx="792088" cy="576064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Интернет- ресурсы: 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205" y="1268760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1.Смородина -</a:t>
            </a:r>
            <a:r>
              <a:rPr lang="ru-RU" sz="1400" dirty="0" smtClean="0"/>
              <a:t>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img0.liveinternet.ru/images/attach/c/3/75/306/75306344_redcurrantjamrecipe800X800.jpg</a:t>
            </a:r>
            <a:endParaRPr lang="ru-RU" sz="1400" dirty="0" smtClean="0"/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Яблоко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img-fotki.yandex.ru/get/6205/141512603.20/0_65f60_afca68c6_XL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Груша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img01.chitalnya.ru/upload2/506/740906753577291904.jpg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Мак –коробочка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6"/>
              </a:rPr>
              <a:t>http://images.yandex.ru/yandsearch?p=1&amp;text=%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D1%84%D0%BE%D1%82%D0%BE%20%D0%BC%D0%B0%D0%BA%D0%B8&amp;img_url=www.myjulia.ru%2Fdata%2Fcache%2F2009%2F09%2F20%2F204075_7478nothumb500.jpg&amp;pos=47&amp;rpt=simage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Мак –цветок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7"/>
              </a:rPr>
              <a:t>http://images.yandex.ru/yandsearch?text=%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D1%84%D0%BE%D1%82%D0%BE%20%D0%BC%D0%B0%D0%BA%D0%B8&amp;img_url=img1.liveinternet.ru%2Fimages%2Fattach%2Fc%2F0%2F34%2F664%2F34664715_8630484_295498_96.jpg&amp;pos=17&amp;rpt=simage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6. Вишня 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www.tvoysad.com/uploads/Cherry.JPG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Орех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www.yaplakal.com/uploads/post-27-13044330196758.jpg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8. Горох -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mosfoodnews.ru/files/articles/goroh1.jpg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ru-RU" sz="1400" dirty="0"/>
          </a:p>
        </p:txBody>
      </p:sp>
      <p:pic>
        <p:nvPicPr>
          <p:cNvPr id="4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733256"/>
            <a:ext cx="1031764" cy="75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9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cefca26cfd723173d4fc5f1a1f41ba8a745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115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</vt:lpstr>
      <vt:lpstr>Виды плодов:</vt:lpstr>
      <vt:lpstr>ЯГОДА </vt:lpstr>
      <vt:lpstr>ЯБЛОКО: </vt:lpstr>
      <vt:lpstr>КОРОБОЧКА: </vt:lpstr>
      <vt:lpstr> КОСТЯНКА:</vt:lpstr>
      <vt:lpstr>ОРЕХ: </vt:lpstr>
      <vt:lpstr>БОБ: </vt:lpstr>
      <vt:lpstr>Интернет- ресурсы: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плодов</dc:title>
  <dc:creator>Светлана</dc:creator>
  <cp:lastModifiedBy>Светлана</cp:lastModifiedBy>
  <cp:revision>12</cp:revision>
  <dcterms:created xsi:type="dcterms:W3CDTF">2012-11-12T19:03:17Z</dcterms:created>
  <dcterms:modified xsi:type="dcterms:W3CDTF">2013-01-15T19:32:12Z</dcterms:modified>
</cp:coreProperties>
</file>