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2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omanadvice.ru/sites/default/files/kak_sdelat_otkrytku_veteranu_1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571604" y="1000108"/>
            <a:ext cx="5500726" cy="1271598"/>
          </a:xfrm>
        </p:spPr>
        <p:txBody>
          <a:bodyPr/>
          <a:lstStyle/>
          <a:p>
            <a:r>
              <a:rPr lang="ru-RU" dirty="0" smtClean="0">
                <a:latin typeface="+mn-lt"/>
              </a:rPr>
              <a:t>Тема занятия:</a:t>
            </a:r>
            <a:endParaRPr lang="ru-RU" dirty="0">
              <a:latin typeface="+mn-lt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71472" y="2786058"/>
            <a:ext cx="7854696" cy="1200596"/>
          </a:xfrm>
        </p:spPr>
        <p:txBody>
          <a:bodyPr>
            <a:normAutofit fontScale="92500"/>
          </a:bodyPr>
          <a:lstStyle/>
          <a:p>
            <a:r>
              <a:rPr lang="ru-RU" sz="5400" b="1" dirty="0" smtClean="0"/>
              <a:t>«Спешите делать добро»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1000108"/>
            <a:ext cx="8477280" cy="535785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   </a:t>
            </a:r>
            <a:r>
              <a:rPr lang="ru-RU" sz="6700" b="1" dirty="0" smtClean="0"/>
              <a:t> </a:t>
            </a:r>
            <a:br>
              <a:rPr lang="ru-RU" sz="6700" b="1" dirty="0" smtClean="0"/>
            </a:br>
            <a:r>
              <a:rPr lang="ru-RU" sz="6700" b="1" dirty="0" smtClean="0"/>
              <a:t>   Поступай всегда так, </a:t>
            </a:r>
            <a:br>
              <a:rPr lang="ru-RU" sz="6700" b="1" dirty="0" smtClean="0"/>
            </a:br>
            <a:r>
              <a:rPr lang="ru-RU" sz="6700" b="1" dirty="0" smtClean="0"/>
              <a:t>       как бы ты хотел, </a:t>
            </a:r>
            <a:br>
              <a:rPr lang="ru-RU" sz="6700" b="1" dirty="0" smtClean="0"/>
            </a:br>
            <a:r>
              <a:rPr lang="ru-RU" sz="6700" b="1" dirty="0" smtClean="0"/>
              <a:t>      чтобы поступали </a:t>
            </a:r>
            <a:br>
              <a:rPr lang="ru-RU" sz="6700" b="1" dirty="0" smtClean="0"/>
            </a:br>
            <a:r>
              <a:rPr lang="ru-RU" sz="6700" b="1" dirty="0" smtClean="0"/>
              <a:t>  по отношению к тебе.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Содержимое 4" descr="как сделать открытку ветерану 1">
            <a:hlinkClick r:id="rId2"/>
          </p:cNvPr>
          <p:cNvPicPr>
            <a:picLocks noGrp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857232"/>
            <a:ext cx="4857784" cy="571500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/>
              <a:t> </a:t>
            </a:r>
            <a:r>
              <a:rPr lang="ru-RU" sz="5400" b="1" dirty="0" smtClean="0"/>
              <a:t>            План </a:t>
            </a:r>
            <a:r>
              <a:rPr lang="ru-RU" sz="5400" b="1" dirty="0" smtClean="0"/>
              <a:t>работы</a:t>
            </a:r>
            <a:r>
              <a:rPr lang="ru-RU" sz="5400" b="1" dirty="0" smtClean="0"/>
              <a:t>:</a:t>
            </a:r>
            <a:br>
              <a:rPr lang="ru-RU" sz="5400" b="1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714488"/>
            <a:ext cx="8001056" cy="928694"/>
          </a:xfrm>
        </p:spPr>
        <p:txBody>
          <a:bodyPr/>
          <a:lstStyle/>
          <a:p>
            <a:r>
              <a:rPr lang="ru-RU" sz="4400" b="0" dirty="0" smtClean="0">
                <a:latin typeface="Times New Roman" pitchFamily="18" charset="0"/>
                <a:cs typeface="Times New Roman" pitchFamily="18" charset="0"/>
              </a:rPr>
              <a:t>1.В середине приклеить цифру 9</a:t>
            </a:r>
            <a:endParaRPr lang="ru-RU" sz="4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214282" y="3786190"/>
            <a:ext cx="8429684" cy="1012033"/>
          </a:xfrm>
        </p:spPr>
        <p:txBody>
          <a:bodyPr>
            <a:normAutofit/>
          </a:bodyPr>
          <a:lstStyle/>
          <a:p>
            <a:r>
              <a:rPr lang="ru-RU" sz="4400" b="0" dirty="0" smtClean="0">
                <a:latin typeface="Times New Roman" pitchFamily="18" charset="0"/>
                <a:cs typeface="Times New Roman" pitchFamily="18" charset="0"/>
              </a:rPr>
              <a:t>3.Приклеить стебелек</a:t>
            </a:r>
            <a:endParaRPr lang="ru-RU" sz="4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5720" y="2786058"/>
            <a:ext cx="8358246" cy="85961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2.Внизу </a:t>
            </a:r>
            <a:r>
              <a:rPr lang="ru-RU" sz="4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приклеить буквы М, А, Я</a:t>
            </a:r>
            <a:endParaRPr lang="ru-RU" sz="4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14282" y="5000636"/>
            <a:ext cx="8429684" cy="11430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4.Приклеить цветы</a:t>
            </a:r>
            <a:endParaRPr lang="ru-RU" sz="4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  <p:bldP spid="4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305800" cy="414340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8800" b="1" dirty="0" smtClean="0"/>
              <a:t>    Жизнь дана</a:t>
            </a:r>
            <a:br>
              <a:rPr lang="ru-RU" sz="8800" b="1" dirty="0" smtClean="0"/>
            </a:br>
            <a:r>
              <a:rPr lang="ru-RU" sz="8800" b="1" dirty="0" smtClean="0"/>
              <a:t>             на </a:t>
            </a:r>
            <a:br>
              <a:rPr lang="ru-RU" sz="8800" b="1" dirty="0" smtClean="0"/>
            </a:br>
            <a:r>
              <a:rPr lang="ru-RU" sz="8800" b="1" dirty="0" smtClean="0"/>
              <a:t>  добрые дела!</a:t>
            </a:r>
            <a:endParaRPr lang="ru-RU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357298"/>
            <a:ext cx="7324748" cy="18288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48" y="5105400"/>
            <a:ext cx="4673352" cy="17526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sz="1800" dirty="0" smtClean="0"/>
              <a:t>Подготовила :</a:t>
            </a:r>
          </a:p>
          <a:p>
            <a:pPr>
              <a:lnSpc>
                <a:spcPct val="110000"/>
              </a:lnSpc>
            </a:pPr>
            <a:r>
              <a:rPr lang="ru-RU" sz="1800" dirty="0" smtClean="0"/>
              <a:t>Учитель начальных классов</a:t>
            </a:r>
          </a:p>
          <a:p>
            <a:pPr>
              <a:lnSpc>
                <a:spcPct val="110000"/>
              </a:lnSpc>
            </a:pPr>
            <a:r>
              <a:rPr lang="ru-RU" sz="1800" dirty="0" err="1" smtClean="0"/>
              <a:t>Елань-Коленовской</a:t>
            </a:r>
            <a:r>
              <a:rPr lang="ru-RU" sz="1800" dirty="0" smtClean="0"/>
              <a:t> школы № 2</a:t>
            </a:r>
          </a:p>
          <a:p>
            <a:pPr>
              <a:lnSpc>
                <a:spcPct val="110000"/>
              </a:lnSpc>
            </a:pPr>
            <a:r>
              <a:rPr lang="ru-RU" sz="1800" dirty="0" err="1" smtClean="0"/>
              <a:t>Багатикова</a:t>
            </a:r>
            <a:r>
              <a:rPr lang="ru-RU" sz="1800" dirty="0" smtClean="0"/>
              <a:t> Нелли Васильевна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</TotalTime>
  <Words>49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Тема занятия:</vt:lpstr>
      <vt:lpstr>        Поступай всегда так,         как бы ты хотел,        чтобы поступали    по отношению к тебе.   </vt:lpstr>
      <vt:lpstr>Слайд 3</vt:lpstr>
      <vt:lpstr>             План работы: </vt:lpstr>
      <vt:lpstr>    Жизнь дана              на    добрые дела!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занятия:</dc:title>
  <dc:creator>Admin</dc:creator>
  <cp:lastModifiedBy>Admin</cp:lastModifiedBy>
  <cp:revision>12</cp:revision>
  <dcterms:created xsi:type="dcterms:W3CDTF">2014-04-22T15:50:01Z</dcterms:created>
  <dcterms:modified xsi:type="dcterms:W3CDTF">2014-04-23T15:20:06Z</dcterms:modified>
</cp:coreProperties>
</file>