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7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9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1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4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1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8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2CDD-40B8-44E6-AA6A-97513E8717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AB10-B3A4-4DE9-AEAF-8F4655B88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8640"/>
            <a:ext cx="7686675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7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девочки\маша  к\crop_68047441_nSep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884" y="260648"/>
            <a:ext cx="151216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crop_68239372_ja3RX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687971"/>
            <a:ext cx="3105150" cy="539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девочки\маша  к\crop_68047874_3Cf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56" y="1115294"/>
            <a:ext cx="2785124" cy="4761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девочки\маша  к\crop_68048060_EV7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264" y="3383546"/>
            <a:ext cx="2016224" cy="314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5040560" cy="6669360"/>
          </a:xfrm>
        </p:spPr>
        <p:txBody>
          <a:bodyPr>
            <a:norm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Э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Л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Ь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М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И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Р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4924522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72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девочки\эльмира\crop_68047253_yX4p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494" y="3789040"/>
            <a:ext cx="16391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девочки\эльмира\crop_68047652_HwS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319177"/>
            <a:ext cx="238790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crop_68240654_xqGbn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4" y="836712"/>
            <a:ext cx="341414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crop_68240890_Q2UYbe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17033"/>
            <a:ext cx="2637635" cy="340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6106690"/>
          </a:xfrm>
        </p:spPr>
        <p:txBody>
          <a:bodyPr>
            <a:norm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r>
              <a:rPr lang="ru-RU" sz="7200" b="1" i="1" smtClean="0">
                <a:solidFill>
                  <a:srgbClr val="FF0000"/>
                </a:solidFill>
              </a:rPr>
              <a:t>С</a:t>
            </a:r>
            <a:br>
              <a:rPr lang="ru-RU" sz="7200" b="1" i="1" smtClean="0">
                <a:solidFill>
                  <a:srgbClr val="FF0000"/>
                </a:solidFill>
              </a:rPr>
            </a:br>
            <a:r>
              <a:rPr lang="ru-RU" sz="7200" b="1" i="1" smtClean="0">
                <a:solidFill>
                  <a:srgbClr val="FF0000"/>
                </a:solidFill>
              </a:rPr>
              <a:t>О</a:t>
            </a:r>
            <a:br>
              <a:rPr lang="ru-RU" sz="7200" b="1" i="1" smtClean="0">
                <a:solidFill>
                  <a:srgbClr val="FF0000"/>
                </a:solidFill>
              </a:rPr>
            </a:br>
            <a:r>
              <a:rPr lang="ru-RU" sz="7200" b="1" i="1" smtClean="0">
                <a:solidFill>
                  <a:srgbClr val="FF0000"/>
                </a:solidFill>
              </a:rPr>
              <a:t>Ф</a:t>
            </a:r>
            <a:br>
              <a:rPr lang="ru-RU" sz="7200" b="1" i="1" smtClean="0">
                <a:solidFill>
                  <a:srgbClr val="FF0000"/>
                </a:solidFill>
              </a:rPr>
            </a:br>
            <a:r>
              <a:rPr lang="ru-RU" sz="7200" b="1" i="1" smtClean="0">
                <a:solidFill>
                  <a:srgbClr val="FF0000"/>
                </a:solidFill>
              </a:rPr>
              <a:t>И</a:t>
            </a:r>
            <a:br>
              <a:rPr lang="ru-RU" sz="7200" b="1" i="1" smtClean="0">
                <a:solidFill>
                  <a:srgbClr val="FF0000"/>
                </a:solidFill>
              </a:rPr>
            </a:br>
            <a:r>
              <a:rPr lang="ru-RU" sz="7200" b="1" i="1" smtClean="0">
                <a:solidFill>
                  <a:srgbClr val="FF0000"/>
                </a:solidFill>
              </a:rPr>
              <a:t>Я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1\Desktop\девочки\софи\oformi-foto.ru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608512" cy="6451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девочки\софи\crop_68047652_eF8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5"/>
            <a:ext cx="212284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crop_68241790_eul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2274769" cy="445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Desktop\crop_68241919_NGbM3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24" y="404664"/>
            <a:ext cx="178892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Desktop\crop_68242031_DsLDT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95897"/>
            <a:ext cx="2043710" cy="6285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24036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К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С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Е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Н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И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Я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1\Desktop\девочки\ксю\oformi-foto.ru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73969"/>
            <a:ext cx="4896544" cy="658403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девочки\ксю\crop_68047441_B4k6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08" y="188640"/>
            <a:ext cx="2654300" cy="363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девочки\ксю\crop_68047874_6sRj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8305"/>
            <a:ext cx="2724150" cy="555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crop_68242921_nxAN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592288" cy="362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1\Desktop\crop_68243029_7SF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80857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6394722"/>
          </a:xfrm>
        </p:spPr>
        <p:txBody>
          <a:bodyPr>
            <a:normAutofit/>
            <a:scene3d>
              <a:camera prst="orthographicFront">
                <a:rot lat="21299999" lon="0" rev="21299999"/>
              </a:camera>
              <a:lightRig rig="threePt" dir="t"/>
            </a:scene3d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М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А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Р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И</a:t>
            </a:r>
            <a:br>
              <a:rPr lang="ru-RU" sz="8000" b="1" i="1" dirty="0" smtClean="0">
                <a:solidFill>
                  <a:srgbClr val="FF0000"/>
                </a:solidFill>
              </a:rPr>
            </a:br>
            <a:r>
              <a:rPr lang="ru-RU" sz="8000" b="1" i="1" dirty="0" smtClean="0">
                <a:solidFill>
                  <a:srgbClr val="FF0000"/>
                </a:solidFill>
              </a:rPr>
              <a:t>Я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1\Desktop\девочки\маша с\oformi-foto.ru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536504" cy="641525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девочки\маша с\QXVuHuikv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93" y="404664"/>
            <a:ext cx="3211053" cy="240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девочки\маша с\crop_68048060_zVW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74417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девочки\маша с\crop_68047075_sBS4z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749" y="242738"/>
            <a:ext cx="2343150" cy="612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\Desktop\crop_68245593_gNc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857002"/>
            <a:ext cx="2724150" cy="580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46673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Э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Л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Е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Н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О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Р</a:t>
            </a:r>
            <a:br>
              <a:rPr lang="ru-RU" sz="6000" b="1" i="1" dirty="0" smtClean="0">
                <a:solidFill>
                  <a:srgbClr val="FF0000"/>
                </a:solidFill>
              </a:rPr>
            </a:br>
            <a:r>
              <a:rPr lang="ru-RU" sz="6000" b="1" i="1" dirty="0" smtClean="0">
                <a:solidFill>
                  <a:srgbClr val="FF0000"/>
                </a:solidFill>
              </a:rPr>
              <a:t>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esktop\девочки\элеонора\oformi-foto.ru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764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девочки\NKSBfQ4CDW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947227" cy="296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\Desktop\девочки\WlvCMWPVOy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723817"/>
            <a:ext cx="2867107" cy="39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1\Desktop\девочки\Фото0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8889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1\Desktop\девочки\q5g_L6_gxN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719" y="89835"/>
            <a:ext cx="367384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девочки\элеонора\crop_68047253_tSC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893" y="1779127"/>
            <a:ext cx="298782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девочки\элеонора\9HPtKRfqFb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39" y="3933056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девочки\элеонора\crop_68048060_qDlTqT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418" y="980728"/>
            <a:ext cx="2498492" cy="4885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1\Desktop\девочки\элеонора\19pctY4mSX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961"/>
            <a:ext cx="3059743" cy="3059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oformi-foto.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561" cy="62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6632"/>
            <a:ext cx="2880320" cy="6624736"/>
          </a:xfrm>
        </p:spPr>
        <p:txBody>
          <a:bodyPr>
            <a:noAutofit/>
            <a:scene3d>
              <a:camera prst="orthographicFront">
                <a:rot lat="300000" lon="0" rev="300000"/>
              </a:camera>
              <a:lightRig rig="threePt" dir="t"/>
            </a:scene3d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 Е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л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з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е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т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8640"/>
            <a:ext cx="4680520" cy="6552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39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94009"/>
            <a:ext cx="22317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девочки\лиза\F8wWKcw4BZ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9458"/>
            <a:ext cx="3459134" cy="2593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девочки\лиза\crop_68047075_p5bn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283" y="1281695"/>
            <a:ext cx="2142725" cy="415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crop_68234367_nQ5I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032" y="3356992"/>
            <a:ext cx="3346918" cy="307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16632"/>
            <a:ext cx="10513168" cy="1584176"/>
          </a:xfrm>
        </p:spPr>
        <p:txBody>
          <a:bodyPr>
            <a:no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Л Ю Д М И Л А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7560840" cy="57033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70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88640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девочки\люда\crop_68048918_Lg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738" y="3268871"/>
            <a:ext cx="2232248" cy="333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девочки\люда\crop_68236055_lT3S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92518"/>
            <a:ext cx="3168352" cy="435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\Desktop\девочки\люда\crop_68236240_j58K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945" y="895692"/>
            <a:ext cx="2229222" cy="4834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6394722"/>
          </a:xfrm>
        </p:spPr>
        <p:txBody>
          <a:bodyPr>
            <a:no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 О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Л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И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Н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632"/>
            <a:ext cx="4392488" cy="6584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159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девочки\полина\crop_68237589_zO6Q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3244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девочки\полина\crop_68234231_j0hZ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0826"/>
            <a:ext cx="2376264" cy="5758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девочки\полина\crop_68237893_ayQ4L0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037328"/>
            <a:ext cx="2592288" cy="352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девочки\полина\crop_68048918_9q6K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0826"/>
            <a:ext cx="1728192" cy="2743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М А Р И Я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девочки\маша  к\oformi-foto.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59" y="764704"/>
            <a:ext cx="8532563" cy="5692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20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 Е л и з а в е т а</vt:lpstr>
      <vt:lpstr>Презентация PowerPoint</vt:lpstr>
      <vt:lpstr>Л Ю Д М И Л А</vt:lpstr>
      <vt:lpstr>Презентация PowerPoint</vt:lpstr>
      <vt:lpstr>П  О Л И Н А</vt:lpstr>
      <vt:lpstr>Презентация PowerPoint</vt:lpstr>
      <vt:lpstr>М А Р И Я</vt:lpstr>
      <vt:lpstr>Презентация PowerPoint</vt:lpstr>
      <vt:lpstr>Э Л Ь М И Р А</vt:lpstr>
      <vt:lpstr>Презентация PowerPoint</vt:lpstr>
      <vt:lpstr>С О Ф И Я</vt:lpstr>
      <vt:lpstr>Презентация PowerPoint</vt:lpstr>
      <vt:lpstr>К С Е Н И Я</vt:lpstr>
      <vt:lpstr>Презентация PowerPoint</vt:lpstr>
      <vt:lpstr>М А Р И Я</vt:lpstr>
      <vt:lpstr>Презентация PowerPoint</vt:lpstr>
      <vt:lpstr>Э Л Е О Н О Р 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 Бердникоава</cp:lastModifiedBy>
  <cp:revision>15</cp:revision>
  <dcterms:created xsi:type="dcterms:W3CDTF">2014-03-02T13:19:01Z</dcterms:created>
  <dcterms:modified xsi:type="dcterms:W3CDTF">2014-04-24T08:37:13Z</dcterms:modified>
</cp:coreProperties>
</file>