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8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  <p:grpSp>
        <p:nvGrpSpPr>
          <p:cNvPr id="23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8DF0A-7F69-47D5-A944-3E25126D8339}" type="datetimeFigureOut">
              <a:rPr lang="ru-RU" smtClean="0"/>
              <a:t>23.07.2012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93E50-0E1B-4D32-9329-EE266AC20FB9}" type="slidenum">
              <a:rPr lang="ru-RU" smtClean="0"/>
              <a:t>‹#›</a:t>
            </a:fld>
            <a:endParaRPr lang="ru-RU"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5112568" cy="13912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Волшебные сказки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4653136"/>
            <a:ext cx="4824536" cy="1872208"/>
          </a:xfrm>
        </p:spPr>
        <p:txBody>
          <a:bodyPr>
            <a:noAutofit/>
          </a:bodyPr>
          <a:lstStyle/>
          <a:p>
            <a:r>
              <a:rPr lang="ru-RU" dirty="0" smtClean="0"/>
              <a:t>Автор: ученица МОУ «Петровская СОШ» Вильгельм Алина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1137" y="188640"/>
            <a:ext cx="4668928" cy="52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02" y="4331230"/>
            <a:ext cx="3511303" cy="23911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060848"/>
            <a:ext cx="1438659" cy="206654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0432" y="2030653"/>
            <a:ext cx="1438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4258" y="2030653"/>
            <a:ext cx="2164945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44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6633"/>
            <a:ext cx="73855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85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-35295"/>
            <a:ext cx="9584101" cy="72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2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000"/>
            <a:ext cx="9144000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9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2665842"/>
            <a:ext cx="1752408" cy="219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5828">
            <a:off x="5696948" y="2132856"/>
            <a:ext cx="3324290" cy="460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0537">
            <a:off x="490238" y="2811134"/>
            <a:ext cx="3375767" cy="4176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40960" cy="244827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В волшебных сказках рассказывается о подвигах и приключениях героев, которым всегда выпадают на долю трудные задачи: защитить от врага родную землю, достать какой-нибудь волшебный предмет, победить </a:t>
            </a:r>
            <a:r>
              <a:rPr lang="ru-RU" sz="2400" dirty="0" err="1" smtClean="0"/>
              <a:t>Кащея</a:t>
            </a:r>
            <a:r>
              <a:rPr lang="ru-RU" sz="2400" dirty="0" smtClean="0"/>
              <a:t>, Змея, ведьму.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6072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141575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Герои волшебных сказок поднимаются выше туч, попадают в подземное царство, достают мёртвую и живую воду, побеждают смерть.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1916832"/>
            <a:ext cx="6288000" cy="4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27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564904"/>
            <a:ext cx="8784976" cy="18722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Им помогают ковры-самолёты, сапоги-скороходы другие волшебные предметы, а также говорящие растения и животные.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" y="31237"/>
            <a:ext cx="3372000" cy="21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143" y="4642542"/>
            <a:ext cx="3231930" cy="216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45" y="4631791"/>
            <a:ext cx="3297703" cy="216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9802" y="31237"/>
            <a:ext cx="2880000" cy="216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666" y="3941576"/>
            <a:ext cx="1527030" cy="216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861" y="116632"/>
            <a:ext cx="173664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5634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66294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Обычно волшебная сказка начинается с присказки: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4600" y="1916832"/>
            <a:ext cx="6629400" cy="422452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«В некотором царстве, в некотором государстве…»;</a:t>
            </a:r>
          </a:p>
          <a:p>
            <a:r>
              <a:rPr lang="ru-RU" sz="2000" dirty="0" smtClean="0"/>
              <a:t>«На море, на океане, на острове Буяне стоит дуб зелёный, под тем дубом стол золочёный, на столе бык печёный, садись, кушай, мою сказку слушай…»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" y="270000"/>
            <a:ext cx="2938376" cy="6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7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07504" y="2132856"/>
            <a:ext cx="3429000" cy="38862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«Вот вам сказка, а мне бубликов связка»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715000" y="2204864"/>
            <a:ext cx="3429000" cy="38862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«Я там был, мёд-пиво пил, по усам текло, а в рот не попало»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493496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Сказки часто завершаются концовкой: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882000"/>
            <a:ext cx="2395133" cy="59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6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1268760"/>
            <a:ext cx="4569224" cy="2772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568952" cy="1080120"/>
          </a:xfrm>
        </p:spPr>
        <p:txBody>
          <a:bodyPr/>
          <a:lstStyle/>
          <a:p>
            <a:r>
              <a:rPr lang="ru-RU" sz="2400" dirty="0" smtClean="0"/>
              <a:t>Приключения героев волшебной сказки обычно повторяются три раза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4700">
            <a:off x="5150710" y="1586722"/>
            <a:ext cx="4318000" cy="41529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11856">
            <a:off x="-180528" y="1700808"/>
            <a:ext cx="3228975" cy="41719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3531298"/>
            <a:ext cx="3735392" cy="33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5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64088" y="260648"/>
            <a:ext cx="3200400" cy="1524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Число три вообще часто встречается в сказках</a:t>
            </a:r>
            <a:endParaRPr lang="ru-RU" sz="20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1754" y="-27030"/>
            <a:ext cx="4762500" cy="25812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0360">
            <a:off x="5486400" y="1652817"/>
            <a:ext cx="3657600" cy="250545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09" y="2045322"/>
            <a:ext cx="3476625" cy="475297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6071">
            <a:off x="3248543" y="3471437"/>
            <a:ext cx="4848000" cy="3636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0746" y="1915545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1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64704"/>
            <a:ext cx="4780847" cy="590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029" y="44704"/>
            <a:ext cx="451501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1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64</TotalTime>
  <Words>182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Тема1</vt:lpstr>
      <vt:lpstr>Волшебные сказки</vt:lpstr>
      <vt:lpstr>В волшебных сказках рассказывается о подвигах и приключениях героев, которым всегда выпадают на долю трудные задачи: защитить от врага родную землю, достать какой-нибудь волшебный предмет, победить Кащея, Змея, ведьму.</vt:lpstr>
      <vt:lpstr>Герои волшебных сказок поднимаются выше туч, попадают в подземное царство, достают мёртвую и живую воду, побеждают смерть. </vt:lpstr>
      <vt:lpstr>Презентация PowerPoint</vt:lpstr>
      <vt:lpstr>Обычно волшебная сказка начинается с присказки:</vt:lpstr>
      <vt:lpstr>Сказки часто завершаются концовкой:</vt:lpstr>
      <vt:lpstr>Приключения героев волшебной сказки обычно повторяются три раза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Волшебные сказки</dc:title>
  <dc:creator>н</dc:creator>
  <cp:lastModifiedBy>н</cp:lastModifiedBy>
  <cp:revision>13</cp:revision>
  <dcterms:created xsi:type="dcterms:W3CDTF">2012-07-16T10:03:31Z</dcterms:created>
  <dcterms:modified xsi:type="dcterms:W3CDTF">2012-07-23T15:31:50Z</dcterms:modified>
</cp:coreProperties>
</file>