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78" r:id="rId7"/>
    <p:sldId id="262" r:id="rId8"/>
    <p:sldId id="265" r:id="rId9"/>
    <p:sldId id="266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EC2F3C-E1C7-4ED8-80CE-92121533818D}">
          <p14:sldIdLst>
            <p14:sldId id="256"/>
            <p14:sldId id="257"/>
            <p14:sldId id="258"/>
            <p14:sldId id="260"/>
            <p14:sldId id="261"/>
            <p14:sldId id="278"/>
            <p14:sldId id="262"/>
            <p14:sldId id="265"/>
            <p14:sldId id="266"/>
            <p14:sldId id="268"/>
            <p14:sldId id="270"/>
            <p14:sldId id="271"/>
            <p14:sldId id="273"/>
            <p14:sldId id="274"/>
            <p14:sldId id="275"/>
            <p14:sldId id="276"/>
            <p14:sldId id="277"/>
            <p14:sldId id="279"/>
            <p14:sldId id="280"/>
            <p14:sldId id="286"/>
            <p14:sldId id="28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4673" autoAdjust="0"/>
  </p:normalViewPr>
  <p:slideViewPr>
    <p:cSldViewPr>
      <p:cViewPr varScale="1">
        <p:scale>
          <a:sx n="65" d="100"/>
          <a:sy n="65" d="100"/>
        </p:scale>
        <p:origin x="-16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6A31-2B81-45DC-AD82-8BD975B906A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F3C6-5CF5-4196-9EC5-76DA229B7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6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F3C6-5CF5-4196-9EC5-76DA229B76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3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F3C6-5CF5-4196-9EC5-76DA229B76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5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F3C6-5CF5-4196-9EC5-76DA229B76D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BFAAA-BA60-4E32-8010-F35A9E387AE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3AA496-88AF-4486-9977-80BB843258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– встреча с поэтом, жителем п.Красноармейский Сергеем Поликарповичем Гончаровым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17281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Д.Н.Черникова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русского языка </a:t>
            </a:r>
          </a:p>
          <a:p>
            <a:r>
              <a:rPr lang="ru-RU" dirty="0" smtClean="0"/>
              <a:t>и литературы</a:t>
            </a:r>
          </a:p>
          <a:p>
            <a:r>
              <a:rPr lang="ru-RU" dirty="0" smtClean="0"/>
              <a:t>Майорской средней</a:t>
            </a:r>
          </a:p>
          <a:p>
            <a:r>
              <a:rPr lang="ru-RU" smtClean="0"/>
              <a:t>общеобразовательной </a:t>
            </a:r>
            <a:r>
              <a:rPr lang="ru-RU" dirty="0" smtClean="0"/>
              <a:t>школы.</a:t>
            </a:r>
            <a:endParaRPr lang="ru-RU" dirty="0"/>
          </a:p>
        </p:txBody>
      </p:sp>
      <p:pic>
        <p:nvPicPr>
          <p:cNvPr id="4" name="russko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 Д.Н\IMG_3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438" y="0"/>
            <a:ext cx="11541126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Стихи Сергея Поликарповича часто печатаются в районной газете  </a:t>
            </a:r>
            <a:r>
              <a:rPr lang="en-US" dirty="0" smtClean="0"/>
              <a:t>&lt;&lt;</a:t>
            </a:r>
            <a:r>
              <a:rPr lang="ru-RU" dirty="0" smtClean="0"/>
              <a:t>Степные зори</a:t>
            </a:r>
            <a:r>
              <a:rPr lang="en-US" dirty="0" smtClean="0"/>
              <a:t>&gt;&gt;</a:t>
            </a:r>
            <a:r>
              <a:rPr lang="ru-RU" dirty="0" smtClean="0"/>
              <a:t>. В </a:t>
            </a:r>
            <a:r>
              <a:rPr lang="en-US" dirty="0" smtClean="0"/>
              <a:t>&lt;&lt;</a:t>
            </a:r>
            <a:r>
              <a:rPr lang="ru-RU" dirty="0" smtClean="0"/>
              <a:t>Ростиздате</a:t>
            </a:r>
            <a:r>
              <a:rPr lang="en-US" dirty="0" smtClean="0"/>
              <a:t>&gt;&gt;</a:t>
            </a:r>
            <a:r>
              <a:rPr lang="ru-RU" dirty="0" smtClean="0"/>
              <a:t> вышли четыре сборника его стихов: </a:t>
            </a:r>
            <a:r>
              <a:rPr lang="en-US" dirty="0" smtClean="0"/>
              <a:t>&lt;&lt;</a:t>
            </a:r>
            <a:r>
              <a:rPr lang="ru-RU" dirty="0" smtClean="0"/>
              <a:t>Река времени</a:t>
            </a:r>
            <a:r>
              <a:rPr lang="en-US" dirty="0" smtClean="0"/>
              <a:t>&gt;&gt;</a:t>
            </a:r>
            <a:r>
              <a:rPr lang="ru-RU" dirty="0" smtClean="0"/>
              <a:t>,</a:t>
            </a:r>
            <a:r>
              <a:rPr lang="en-US" dirty="0" smtClean="0"/>
              <a:t>&lt;&lt;</a:t>
            </a:r>
            <a:r>
              <a:rPr lang="ru-RU" dirty="0" smtClean="0"/>
              <a:t>Весна на сердце</a:t>
            </a:r>
            <a:r>
              <a:rPr lang="en-US" dirty="0" smtClean="0"/>
              <a:t>&gt;&gt;</a:t>
            </a:r>
            <a:r>
              <a:rPr lang="ru-RU" dirty="0" smtClean="0"/>
              <a:t>,</a:t>
            </a:r>
            <a:r>
              <a:rPr lang="en-US" dirty="0" smtClean="0"/>
              <a:t> &lt;&lt;</a:t>
            </a:r>
            <a:r>
              <a:rPr lang="ru-RU" dirty="0" smtClean="0"/>
              <a:t>С думой молодою</a:t>
            </a:r>
            <a:r>
              <a:rPr lang="en-US" dirty="0" smtClean="0"/>
              <a:t>&gt;&gt;</a:t>
            </a:r>
            <a:r>
              <a:rPr lang="ru-RU" dirty="0" smtClean="0"/>
              <a:t>,</a:t>
            </a:r>
            <a:r>
              <a:rPr lang="en-US" dirty="0" smtClean="0"/>
              <a:t>&lt;&lt;</a:t>
            </a:r>
            <a:r>
              <a:rPr lang="ru-RU" dirty="0" smtClean="0"/>
              <a:t>Вечер года</a:t>
            </a:r>
            <a:r>
              <a:rPr lang="en-US" dirty="0" smtClean="0"/>
              <a:t>&gt;&gt;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E:\Новая папка Д.Н\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7050823" cy="24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Сборник стихов:</a:t>
            </a:r>
            <a:r>
              <a:rPr lang="en-US" dirty="0" smtClean="0"/>
              <a:t> &lt;&lt;</a:t>
            </a:r>
            <a:r>
              <a:rPr lang="ru-RU" dirty="0" smtClean="0"/>
              <a:t>Река времени</a:t>
            </a:r>
            <a:r>
              <a:rPr lang="en-US" dirty="0" smtClean="0"/>
              <a:t>&gt;&gt;</a:t>
            </a:r>
            <a:endParaRPr lang="ru-RU" dirty="0" smtClean="0"/>
          </a:p>
          <a:p>
            <a:r>
              <a:rPr lang="ru-RU" dirty="0" smtClean="0"/>
              <a:t>1. Предоставляется слово поэту </a:t>
            </a:r>
          </a:p>
          <a:p>
            <a:r>
              <a:rPr lang="ru-RU" dirty="0" smtClean="0"/>
              <a:t>2. Звучат стихи: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&lt;&lt;</a:t>
            </a:r>
            <a:r>
              <a:rPr lang="ru-RU" dirty="0" smtClean="0"/>
              <a:t>Моя учительница</a:t>
            </a:r>
            <a:r>
              <a:rPr lang="en-US" dirty="0" smtClean="0"/>
              <a:t>&gt;&gt;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&lt;&lt;</a:t>
            </a:r>
            <a:r>
              <a:rPr lang="ru-RU" dirty="0" smtClean="0"/>
              <a:t>Я благодарен заводской науке</a:t>
            </a:r>
            <a:r>
              <a:rPr lang="en-US" dirty="0" smtClean="0"/>
              <a:t>&gt;&gt;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&lt;&lt;</a:t>
            </a:r>
            <a:r>
              <a:rPr lang="ru-RU" dirty="0" smtClean="0"/>
              <a:t>Апрель</a:t>
            </a:r>
            <a:r>
              <a:rPr lang="en-US" dirty="0" smtClean="0"/>
              <a:t>&gt;&gt;</a:t>
            </a:r>
            <a:r>
              <a:rPr lang="ru-RU" dirty="0" smtClean="0"/>
              <a:t>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Новая папка Д.Н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549" y="-4961"/>
            <a:ext cx="2628451" cy="37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Второй сборник стихов: </a:t>
            </a:r>
            <a:r>
              <a:rPr lang="en-US" dirty="0" smtClean="0"/>
              <a:t>&lt;&lt;</a:t>
            </a:r>
            <a:r>
              <a:rPr lang="ru-RU" dirty="0" smtClean="0"/>
              <a:t>Весна на сердце</a:t>
            </a:r>
            <a:r>
              <a:rPr lang="en-US" dirty="0" smtClean="0"/>
              <a:t>&gt;&gt;</a:t>
            </a:r>
            <a:endParaRPr lang="ru-RU" dirty="0" smtClean="0"/>
          </a:p>
          <a:p>
            <a:r>
              <a:rPr lang="ru-RU" dirty="0" smtClean="0"/>
              <a:t>Вышел в печать в 200</a:t>
            </a:r>
            <a:r>
              <a:rPr lang="ru-RU" sz="1800" dirty="0" smtClean="0"/>
              <a:t>6 </a:t>
            </a:r>
            <a:r>
              <a:rPr lang="ru-RU" dirty="0" smtClean="0"/>
              <a:t>году.</a:t>
            </a:r>
          </a:p>
          <a:p>
            <a:r>
              <a:rPr lang="ru-RU" dirty="0" smtClean="0"/>
              <a:t>Слово предоставляется С.П.Гончарову</a:t>
            </a:r>
          </a:p>
          <a:p>
            <a:r>
              <a:rPr lang="ru-RU" dirty="0" smtClean="0"/>
              <a:t>Чтение стихов учениками: </a:t>
            </a:r>
            <a:endParaRPr lang="en-US" dirty="0" smtClean="0"/>
          </a:p>
          <a:p>
            <a:r>
              <a:rPr lang="en-US" dirty="0" smtClean="0"/>
              <a:t>&lt;&lt;</a:t>
            </a:r>
            <a:r>
              <a:rPr lang="ru-RU" dirty="0" smtClean="0"/>
              <a:t>Приезжай к нам в гости</a:t>
            </a:r>
            <a:r>
              <a:rPr lang="en-US" dirty="0" smtClean="0"/>
              <a:t>&gt;&gt;</a:t>
            </a:r>
          </a:p>
          <a:p>
            <a:r>
              <a:rPr lang="en-US" dirty="0" smtClean="0"/>
              <a:t>&lt;&lt;</a:t>
            </a:r>
            <a:r>
              <a:rPr lang="ru-RU" dirty="0" smtClean="0"/>
              <a:t>Мне близка тропинка полевая</a:t>
            </a:r>
            <a:r>
              <a:rPr lang="en-US" dirty="0" smtClean="0"/>
              <a:t>&gt;&gt;</a:t>
            </a:r>
            <a:endParaRPr lang="ru-RU" dirty="0" smtClean="0"/>
          </a:p>
          <a:p>
            <a:r>
              <a:rPr lang="en-US" dirty="0" smtClean="0"/>
              <a:t>&lt;&lt;</a:t>
            </a:r>
            <a:r>
              <a:rPr lang="ru-RU" dirty="0" smtClean="0"/>
              <a:t>Январь</a:t>
            </a:r>
            <a:r>
              <a:rPr lang="en-US" dirty="0" smtClean="0"/>
              <a:t>&gt;&gt;</a:t>
            </a:r>
          </a:p>
          <a:p>
            <a:r>
              <a:rPr lang="en-US" dirty="0" smtClean="0"/>
              <a:t>&lt;&lt;</a:t>
            </a:r>
            <a:r>
              <a:rPr lang="ru-RU" dirty="0" smtClean="0"/>
              <a:t>Там где смыкаются кроны</a:t>
            </a:r>
            <a:r>
              <a:rPr lang="en-US" dirty="0" smtClean="0"/>
              <a:t>&gt;&gt;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7171" name="Picture 3" descr="E:\Новая папка Д.Н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066" y="3394720"/>
            <a:ext cx="2650934" cy="34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&lt;&lt;</a:t>
            </a:r>
            <a:r>
              <a:rPr lang="ru-RU" dirty="0" smtClean="0"/>
              <a:t>Приезжай к нам в гости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195" name="Picture 3" descr="E:\Новая папка Д.Н\Изображение 1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&lt;&lt;</a:t>
            </a:r>
            <a:r>
              <a:rPr lang="ru-RU" dirty="0" smtClean="0"/>
              <a:t>Мне близка тропинка полевая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9218" name="Picture 2" descr="E:\Новая папка Д.Н\2870354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9"/>
            <a:ext cx="9144000" cy="58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&lt;&lt;</a:t>
            </a:r>
            <a:r>
              <a:rPr lang="ru-RU" dirty="0" smtClean="0"/>
              <a:t>Январь</a:t>
            </a:r>
            <a:r>
              <a:rPr lang="en-US" dirty="0" smtClean="0"/>
              <a:t>&gt;&gt;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Новая папка Д.Н\CAG1I1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929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7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&lt;&lt;</a:t>
            </a:r>
            <a:r>
              <a:rPr lang="ru-RU" dirty="0" smtClean="0"/>
              <a:t>Там где смыкаются кроны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10242" name="Picture 2" descr="E:\Новая папка Д.Н\памятник х.Большевик 2010 го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717"/>
            <a:ext cx="9144000" cy="5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Беседа с С.П. Гончаровым в вопросно-ответной форме.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Вопросы:</a:t>
            </a:r>
          </a:p>
          <a:p>
            <a:pPr marL="0" indent="0">
              <a:buNone/>
            </a:pPr>
            <a:r>
              <a:rPr lang="ru-RU" sz="2000" dirty="0"/>
              <a:t>  </a:t>
            </a:r>
            <a:r>
              <a:rPr lang="ru-RU" sz="2000" dirty="0" smtClean="0"/>
              <a:t>  Сергей Поликарпович, скажите пожалуйста, есть ли у вас среди написанных вами стихотворений, любимое?</a:t>
            </a:r>
          </a:p>
          <a:p>
            <a:pPr marL="0" indent="0">
              <a:buNone/>
            </a:pPr>
            <a:r>
              <a:rPr lang="ru-RU" sz="2000" dirty="0" smtClean="0"/>
              <a:t>    Сергей Поликарпович, скажите пожалуйста, с каких лет вы начали писать стихи?</a:t>
            </a:r>
          </a:p>
          <a:p>
            <a:pPr marL="0" indent="0">
              <a:buNone/>
            </a:pPr>
            <a:r>
              <a:rPr lang="ru-RU" sz="2000" dirty="0" smtClean="0"/>
              <a:t>    Сергей Поликарпович, когда ваши стихи стали печататься?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Скажите пожалуйста, пишет ли еще кто-нибудь в вашей семье?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sz="2000" dirty="0"/>
              <a:t>Сергей </a:t>
            </a:r>
            <a:r>
              <a:rPr lang="ru-RU" sz="2000" dirty="0" smtClean="0"/>
              <a:t>Поликарпович, откуда же истоки семейного таланта?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ru-RU" sz="2000" dirty="0"/>
              <a:t> Сергей Поликарпович  извините, с какими местными поэтами вы дружите?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Сергей Поликарпович, скажите пожалуйста, какие стихи вы положили на музыку</a:t>
            </a:r>
            <a:r>
              <a:rPr lang="en-US" sz="2000" dirty="0" smtClean="0"/>
              <a:t>?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591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Песни: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&lt;&lt;</a:t>
            </a:r>
            <a:r>
              <a:rPr lang="ru-RU" dirty="0" smtClean="0"/>
              <a:t>Пишет ангел, не спеша</a:t>
            </a:r>
            <a:r>
              <a:rPr lang="en-US" dirty="0" smtClean="0"/>
              <a:t>&gt;&gt;</a:t>
            </a:r>
          </a:p>
          <a:p>
            <a:pPr marL="0" indent="0">
              <a:buNone/>
            </a:pPr>
            <a:r>
              <a:rPr lang="en-US" dirty="0" smtClean="0"/>
              <a:t>&lt;&lt;</a:t>
            </a:r>
            <a:r>
              <a:rPr lang="ru-RU" dirty="0" smtClean="0"/>
              <a:t>Песня о Куберле</a:t>
            </a:r>
            <a:r>
              <a:rPr lang="en-US" dirty="0" smtClean="0"/>
              <a:t>&gt;&gt;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0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Тема: </a:t>
            </a:r>
            <a:r>
              <a:rPr lang="en-US" sz="3600" dirty="0" smtClean="0"/>
              <a:t>&lt;&lt;</a:t>
            </a:r>
            <a:r>
              <a:rPr lang="ru-RU" sz="3600" dirty="0" smtClean="0"/>
              <a:t>Человек и природа</a:t>
            </a:r>
            <a:r>
              <a:rPr lang="en-US" sz="3600" dirty="0" smtClean="0"/>
              <a:t>&gt;&gt;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Поэтизация простого деревенского труда, нравственные и трудовые уроки бытия.</a:t>
            </a:r>
          </a:p>
          <a:p>
            <a:r>
              <a:rPr lang="ru-RU" dirty="0" smtClean="0"/>
              <a:t>Цель: воспитание любви к родному краю, гордости за родную орловскую землю, которая рождает, питает и растит таких талантливых людей как Сергей Поликарпович Гончаров</a:t>
            </a:r>
            <a:r>
              <a:rPr lang="en-US" dirty="0" smtClean="0"/>
              <a:t>; </a:t>
            </a:r>
            <a:r>
              <a:rPr lang="ru-RU" dirty="0" smtClean="0"/>
              <a:t>ознакомление с творчеством С.П. Гончарова</a:t>
            </a:r>
            <a:r>
              <a:rPr lang="en-US" dirty="0" smtClean="0"/>
              <a:t>;</a:t>
            </a:r>
            <a:r>
              <a:rPr lang="ru-RU" dirty="0" smtClean="0"/>
              <a:t> развитие монологической речи учащихся</a:t>
            </a:r>
            <a:r>
              <a:rPr lang="en-US" dirty="0" smtClean="0"/>
              <a:t>; </a:t>
            </a:r>
            <a:r>
              <a:rPr lang="ru-RU" sz="1800" dirty="0" smtClean="0"/>
              <a:t>ОБУЧЕНИЕ</a:t>
            </a:r>
            <a:r>
              <a:rPr lang="ru-RU" dirty="0" smtClean="0"/>
              <a:t> брать интервью.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Третья книга С.П. Гончарова вышла в </a:t>
            </a:r>
            <a:r>
              <a:rPr lang="en-US" dirty="0" smtClean="0"/>
              <a:t>&lt;&lt;</a:t>
            </a:r>
            <a:r>
              <a:rPr lang="ru-RU" dirty="0" smtClean="0"/>
              <a:t>Ростиздате</a:t>
            </a:r>
            <a:r>
              <a:rPr lang="en-US" dirty="0" smtClean="0"/>
              <a:t>&gt;&gt;</a:t>
            </a:r>
            <a:r>
              <a:rPr lang="ru-RU" dirty="0" smtClean="0"/>
              <a:t> в 2008 году. В ней раздумья о России, своей судьбе и друзьях, смысле жизни и любви. Автор с высот жизненного пути подводит итог пройденному, размышляя о нравственных и трудовых уроках бытия. Попросим Сергея Поликарповича прочитать стихи из этого сборника.</a:t>
            </a:r>
            <a:endParaRPr lang="ru-RU" dirty="0"/>
          </a:p>
        </p:txBody>
      </p:sp>
      <p:pic>
        <p:nvPicPr>
          <p:cNvPr id="7170" name="Picture 2" descr="F:\Новая папка Д.Н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-1"/>
            <a:ext cx="2592288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F:\Новая папка Д.Н\Изображение 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260" y="0"/>
            <a:ext cx="9170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Четвертый сборник стихов и поэм вышел в </a:t>
            </a:r>
            <a:r>
              <a:rPr lang="en-US" dirty="0" smtClean="0"/>
              <a:t>&lt;&lt;</a:t>
            </a:r>
            <a:r>
              <a:rPr lang="ru-RU" dirty="0" smtClean="0"/>
              <a:t>Ростиздате</a:t>
            </a:r>
            <a:r>
              <a:rPr lang="en-US" dirty="0" smtClean="0"/>
              <a:t>&gt;&gt; </a:t>
            </a:r>
            <a:r>
              <a:rPr lang="ru-RU" dirty="0" smtClean="0"/>
              <a:t>в 2011 году.</a:t>
            </a:r>
          </a:p>
          <a:p>
            <a:r>
              <a:rPr lang="ru-RU" dirty="0" smtClean="0"/>
              <a:t>Содержание этого сборника:</a:t>
            </a:r>
          </a:p>
          <a:p>
            <a:r>
              <a:rPr lang="ru-RU" dirty="0" smtClean="0"/>
              <a:t>С совестью  в ладу.</a:t>
            </a:r>
          </a:p>
          <a:p>
            <a:r>
              <a:rPr lang="ru-RU" dirty="0" smtClean="0"/>
              <a:t>Люблю июнь благоуханный.</a:t>
            </a:r>
          </a:p>
          <a:p>
            <a:r>
              <a:rPr lang="ru-RU" dirty="0" smtClean="0"/>
              <a:t>Поэмы.</a:t>
            </a:r>
          </a:p>
          <a:p>
            <a:r>
              <a:rPr lang="ru-RU" dirty="0" smtClean="0"/>
              <a:t>Попросим Сергея Поликарповича прочитать стихи из этого сборника.</a:t>
            </a:r>
          </a:p>
        </p:txBody>
      </p:sp>
    </p:spTree>
    <p:extLst>
      <p:ext uri="{BB962C8B-B14F-4D97-AF65-F5344CB8AC3E}">
        <p14:creationId xmlns:p14="http://schemas.microsoft.com/office/powerpoint/2010/main" val="24841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Школа\Рабочий стол\Новая папка Д.Н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61" y="-19769"/>
            <a:ext cx="9355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Песня: </a:t>
            </a:r>
            <a:r>
              <a:rPr lang="en-US" dirty="0" smtClean="0"/>
              <a:t>&lt;&lt;</a:t>
            </a:r>
            <a:r>
              <a:rPr lang="ru-RU" dirty="0" smtClean="0"/>
              <a:t>Русское поле</a:t>
            </a:r>
            <a:r>
              <a:rPr lang="en-US" dirty="0" smtClean="0"/>
              <a:t>&gt;&gt;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Documents and Settings\Школа\Рабочий стол\Новая папка Д.Н\00043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1.Учитель. Сегодня на урок мы  пригласили Сергея Поликарповича Гончарова. Нашего соседа, уроженца п.Красноармейского.</a:t>
            </a:r>
          </a:p>
          <a:p>
            <a:r>
              <a:rPr lang="ru-RU" dirty="0"/>
              <a:t>Ранее мы уже приглашали на наши литературные встречи нашего земляка Александра Истрахова, и вот продолжаем эту традицию. Я перечитала сборники стихотворений С.П.Гончарова. Все простое, близкое, родное и другое. Сергей Поликарпович в своих стихах обыденную жизнь поднимает до высот поэзии, в простом он видит необыкновенное 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0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 поэта.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Гончаров Сергей Поликарпович родился в посёлке Красноармейском Орловского района Ростовской области 2-го января 1948 года.</a:t>
            </a:r>
          </a:p>
          <a:p>
            <a:r>
              <a:rPr lang="ru-RU" sz="2400" dirty="0" smtClean="0"/>
              <a:t>Одиннадцать классов Красноармейской средней школы окончил в 1966 году. Некоторое время жил в Луганске и работал на обувной фабрике №2, ныне не существующей.</a:t>
            </a:r>
          </a:p>
          <a:p>
            <a:r>
              <a:rPr lang="ru-RU" sz="2400" dirty="0" smtClean="0"/>
              <a:t>Окончил Константиновский сельский техникум по специальности зоотехник.</a:t>
            </a:r>
            <a:endParaRPr lang="ru-RU" sz="2400" dirty="0"/>
          </a:p>
          <a:p>
            <a:r>
              <a:rPr lang="ru-RU" sz="2400" dirty="0" smtClean="0"/>
              <a:t>Работал слесарем-сборщиком на местном заводе «</a:t>
            </a:r>
            <a:r>
              <a:rPr lang="ru-RU" sz="2400" dirty="0" err="1" smtClean="0"/>
              <a:t>Птицемаш</a:t>
            </a:r>
            <a:r>
              <a:rPr lang="ru-RU" sz="2400" dirty="0" smtClean="0"/>
              <a:t>», зоотехником отделения в совхозе «Ленинец», охранником на элеваторе.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74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2.Краткая биография поэта. Сергей Поликарпович Гончаров – член Союза писателей Дона, победитель 5-го ежегодного регионального литературного конкурса имени В.В.Карпенко в номинации </a:t>
            </a:r>
            <a:r>
              <a:rPr lang="en-US" dirty="0" smtClean="0"/>
              <a:t>&lt;&lt;</a:t>
            </a:r>
            <a:r>
              <a:rPr lang="ru-RU" dirty="0"/>
              <a:t>П</a:t>
            </a:r>
            <a:r>
              <a:rPr lang="ru-RU" dirty="0" smtClean="0"/>
              <a:t>оэзия 2006г.</a:t>
            </a:r>
            <a:r>
              <a:rPr lang="en-US" dirty="0" smtClean="0"/>
              <a:t>&gt;&gt;</a:t>
            </a:r>
            <a:r>
              <a:rPr lang="ru-RU" dirty="0" smtClean="0"/>
              <a:t>. Награжден грамотами.  </a:t>
            </a:r>
            <a:endParaRPr lang="ru-RU" dirty="0"/>
          </a:p>
        </p:txBody>
      </p:sp>
      <p:pic>
        <p:nvPicPr>
          <p:cNvPr id="4099" name="Picture 3" descr="C:\Documents and Settings\Школа\Рабочий стол\Новая папка Д.Н\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1951831" cy="23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Школа\Рабочий стол\Новая папка Д.Н\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85803"/>
            <a:ext cx="1697434" cy="23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Школа\Рабочий стол\Новая папка Д.Н\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5803"/>
            <a:ext cx="2879759" cy="23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Школа\Рабочий стол\Новая папка Д.Н\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Сергей Поликарпович частый гость в своей родной школе. Он постоянный член литературной гостиной в п.Орловском. Сергей Поликарпович участник ежегодных конференций членов Союза писателей Дона. Совсем недавно в сентябре в кинотеатре Родина Сергей Поликарпович встречался со своими читателями, с теми, кто любит поэзию.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8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679</Words>
  <Application>Microsoft Office PowerPoint</Application>
  <PresentationFormat>Экран (4:3)</PresentationFormat>
  <Paragraphs>115</Paragraphs>
  <Slides>22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Урок – встреча с поэтом, жителем п.Красноармейский Сергеем Поликарповичем Гончаровым</vt:lpstr>
      <vt:lpstr>Тема: &lt;&lt;Человек и природа&gt;&gt;</vt:lpstr>
      <vt:lpstr>Презентация PowerPoint</vt:lpstr>
      <vt:lpstr>Презентация PowerPoint</vt:lpstr>
      <vt:lpstr>Ход занятия: </vt:lpstr>
      <vt:lpstr>Краткая биография поэта.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Беседа с С.П. Гончаровым в вопросно-ответной форме.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встреча с поэтом, жителем п.Красноармейский Сергеем Поликарповичем Гончаровым</dc:title>
  <dc:creator>школа</dc:creator>
  <cp:lastModifiedBy>hobbit</cp:lastModifiedBy>
  <cp:revision>36</cp:revision>
  <dcterms:created xsi:type="dcterms:W3CDTF">2011-12-12T13:03:05Z</dcterms:created>
  <dcterms:modified xsi:type="dcterms:W3CDTF">2012-07-17T16:00:30Z</dcterms:modified>
</cp:coreProperties>
</file>