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7" r:id="rId3"/>
    <p:sldId id="259" r:id="rId4"/>
    <p:sldId id="258" r:id="rId5"/>
    <p:sldId id="260" r:id="rId6"/>
    <p:sldId id="276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8" autoAdjust="0"/>
  </p:normalViewPr>
  <p:slideViewPr>
    <p:cSldViewPr>
      <p:cViewPr varScale="1">
        <p:scale>
          <a:sx n="96" d="100"/>
          <a:sy n="96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7716E-FBA4-4CC5-9580-5863E8142859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EA16F-BB73-403A-8F41-4BCC2A69C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321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EA16F-BB73-403A-8F41-4BCC2A69CCF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957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240F-253A-4EF2-93FA-4B93F796E121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91A1-7453-45CF-B472-73E1B08B1A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240F-253A-4EF2-93FA-4B93F796E121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91A1-7453-45CF-B472-73E1B08B1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240F-253A-4EF2-93FA-4B93F796E121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91A1-7453-45CF-B472-73E1B08B1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240F-253A-4EF2-93FA-4B93F796E121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91A1-7453-45CF-B472-73E1B08B1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240F-253A-4EF2-93FA-4B93F796E121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1E391A1-7453-45CF-B472-73E1B08B1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240F-253A-4EF2-93FA-4B93F796E121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91A1-7453-45CF-B472-73E1B08B1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240F-253A-4EF2-93FA-4B93F796E121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91A1-7453-45CF-B472-73E1B08B1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240F-253A-4EF2-93FA-4B93F796E121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91A1-7453-45CF-B472-73E1B08B1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240F-253A-4EF2-93FA-4B93F796E121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91A1-7453-45CF-B472-73E1B08B1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240F-253A-4EF2-93FA-4B93F796E121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91A1-7453-45CF-B472-73E1B08B1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240F-253A-4EF2-93FA-4B93F796E121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91A1-7453-45CF-B472-73E1B08B1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0F6240F-253A-4EF2-93FA-4B93F796E121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1E391A1-7453-45CF-B472-73E1B08B1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1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Проектная деятельность в начальной школе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Почекаева</a:t>
            </a:r>
            <a:r>
              <a:rPr lang="ru-RU" dirty="0" smtClean="0"/>
              <a:t> Н.В.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965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«Елка, сделанная своими руками»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322621" y="1998137"/>
            <a:ext cx="4949462" cy="3730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254091" y="1918387"/>
            <a:ext cx="4901347" cy="389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9319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7"/>
          </a:xfrm>
        </p:spPr>
        <p:txBody>
          <a:bodyPr/>
          <a:lstStyle/>
          <a:p>
            <a:r>
              <a:rPr lang="ru-RU" dirty="0" smtClean="0"/>
              <a:t>«Кормушка для птиц» </a:t>
            </a:r>
            <a:endParaRPr lang="ru-RU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7336692" cy="5529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73986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«Наш любимый город»</a:t>
            </a:r>
            <a:endParaRPr lang="ru-RU" dirty="0"/>
          </a:p>
        </p:txBody>
      </p:sp>
      <p:pic>
        <p:nvPicPr>
          <p:cNvPr id="18442" name="Picture 10" descr="D:\Мои документы\моя работа\мой город\Мой город\getImage (3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2264" y="3287245"/>
            <a:ext cx="2520280" cy="167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425944"/>
            <a:ext cx="7272808" cy="548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0892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46527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«Что значит мое имя» </a:t>
            </a:r>
            <a:endParaRPr lang="ru-RU" dirty="0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1475656" y="1556792"/>
            <a:ext cx="6197541" cy="467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98346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«Открытка к празднику 23 февраля» 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489382" y="2839137"/>
            <a:ext cx="3979253" cy="2998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279596" y="1785301"/>
            <a:ext cx="4195141" cy="316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433243" y="2533058"/>
            <a:ext cx="3835101" cy="2890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88189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6357982" cy="857256"/>
          </a:xfrm>
        </p:spPr>
        <p:txBody>
          <a:bodyPr/>
          <a:lstStyle/>
          <a:p>
            <a:r>
              <a:rPr lang="ru-RU" dirty="0" smtClean="0"/>
              <a:t>Развитие растения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124744"/>
            <a:ext cx="522124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2780928"/>
            <a:ext cx="4896544" cy="395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68312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/>
              <a:t>Учимся вместе</a:t>
            </a:r>
            <a:endParaRPr lang="ru-RU" dirty="0"/>
          </a:p>
        </p:txBody>
      </p:sp>
      <p:pic>
        <p:nvPicPr>
          <p:cNvPr id="7" name="Picture 2" descr="C:\Documents and Settings\Школа\Рабочий стол\SAM_27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155811"/>
            <a:ext cx="7742664" cy="56853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59793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УУД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Личностные (работа над проектом, написание статей, социологические опросы, создание презентаций, выступления)</a:t>
            </a:r>
          </a:p>
          <a:p>
            <a:r>
              <a:rPr lang="ru-RU" dirty="0" smtClean="0"/>
              <a:t>Регулятивные (работа над проектом, доработка)</a:t>
            </a:r>
          </a:p>
          <a:p>
            <a:r>
              <a:rPr lang="ru-RU" dirty="0" smtClean="0"/>
              <a:t>Познавательные (описание проекта, создание презентаций, тезисов, использование исследовательского метода)</a:t>
            </a:r>
          </a:p>
          <a:p>
            <a:r>
              <a:rPr lang="ru-RU" dirty="0" smtClean="0"/>
              <a:t>Коммуникативные ( работа в группах, анкетирование, интервьюирование, фотосъемка, публичная </a:t>
            </a:r>
            <a:r>
              <a:rPr lang="ru-RU" smtClean="0"/>
              <a:t>защита проектов)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2699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Современный ученик…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3200" dirty="0" smtClean="0"/>
              <a:t>За четыре года ему надо не только освоить программный материал предметных дисциплин, но и научиться учиться –  стать «профессиональным учеником».   Инициативность  и  самостоятельность  участников образовательного  процесса  становятся  основным  ценностно-целевым ориентиром Стандарта.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869234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/>
              <a:t>П</a:t>
            </a:r>
            <a:r>
              <a:rPr lang="ru-RU" sz="4800" b="1" dirty="0" smtClean="0"/>
              <a:t>роектная деятельность - это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самостоятельное добывание новых знаний</a:t>
            </a:r>
          </a:p>
          <a:p>
            <a:r>
              <a:rPr lang="ru-RU" sz="4000" b="1" dirty="0" smtClean="0"/>
              <a:t> сбор необходимой информации</a:t>
            </a:r>
          </a:p>
          <a:p>
            <a:r>
              <a:rPr lang="ru-RU" sz="4000" b="1" dirty="0" smtClean="0"/>
              <a:t> умение выдвигать гипотезы</a:t>
            </a:r>
          </a:p>
          <a:p>
            <a:r>
              <a:rPr lang="ru-RU" sz="4000" b="1" dirty="0"/>
              <a:t>у</a:t>
            </a:r>
            <a:r>
              <a:rPr lang="ru-RU" sz="4000" b="1" dirty="0" smtClean="0"/>
              <a:t>мение делать выводы и умозаключения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1564471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</a:t>
            </a:r>
            <a:r>
              <a:rPr lang="ru-RU" dirty="0" smtClean="0"/>
              <a:t>ребования к учебному проекту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наличие социально значимой задачи </a:t>
            </a:r>
          </a:p>
          <a:p>
            <a:r>
              <a:rPr lang="ru-RU" sz="3600" dirty="0"/>
              <a:t>п</a:t>
            </a:r>
            <a:r>
              <a:rPr lang="ru-RU" sz="3600" dirty="0" smtClean="0"/>
              <a:t>ланирование действий </a:t>
            </a:r>
          </a:p>
          <a:p>
            <a:r>
              <a:rPr lang="ru-RU" sz="3600" dirty="0" smtClean="0"/>
              <a:t>исследовательская работа</a:t>
            </a:r>
          </a:p>
          <a:p>
            <a:r>
              <a:rPr lang="ru-RU" sz="3600" dirty="0"/>
              <a:t>р</a:t>
            </a:r>
            <a:r>
              <a:rPr lang="ru-RU" sz="3600" dirty="0" smtClean="0"/>
              <a:t>езультатом является продукт</a:t>
            </a:r>
          </a:p>
          <a:p>
            <a:r>
              <a:rPr lang="ru-RU" sz="3600" dirty="0" smtClean="0"/>
              <a:t>презентация проекта</a:t>
            </a:r>
          </a:p>
          <a:p>
            <a:r>
              <a:rPr lang="ru-RU" sz="3600" dirty="0"/>
              <a:t>о</a:t>
            </a:r>
            <a:r>
              <a:rPr lang="ru-RU" sz="3600" dirty="0" smtClean="0"/>
              <a:t>ценка выполненного проекта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68849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 над проектом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Погружение в проект</a:t>
            </a:r>
          </a:p>
          <a:p>
            <a:r>
              <a:rPr lang="ru-RU" sz="4400" dirty="0" smtClean="0"/>
              <a:t>Планирование деятельности</a:t>
            </a:r>
          </a:p>
          <a:p>
            <a:r>
              <a:rPr lang="ru-RU" sz="4400" dirty="0" smtClean="0"/>
              <a:t>Осуществление деятельности</a:t>
            </a:r>
          </a:p>
          <a:p>
            <a:r>
              <a:rPr lang="ru-RU" sz="4400" dirty="0" smtClean="0"/>
              <a:t>Оформление результатов</a:t>
            </a:r>
          </a:p>
          <a:p>
            <a:r>
              <a:rPr lang="ru-RU" sz="4400" dirty="0" smtClean="0"/>
              <a:t>Презентация результатов</a:t>
            </a:r>
          </a:p>
          <a:p>
            <a:r>
              <a:rPr lang="ru-RU" sz="4400" dirty="0" smtClean="0"/>
              <a:t>Оценка выполненных проектов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9744436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«Наши пернатые друзья» </a:t>
            </a:r>
            <a:endParaRPr lang="ru-RU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899592" y="1412775"/>
            <a:ext cx="7488832" cy="527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3773146"/>
            <a:ext cx="5688632" cy="253621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64461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«Эти удивительные животные»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377260"/>
            <a:ext cx="7488832" cy="5480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6847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«Мой домашний любимец» 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451328" y="1509113"/>
            <a:ext cx="5737289" cy="482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7644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251</TotalTime>
  <Words>212</Words>
  <Application>Microsoft Office PowerPoint</Application>
  <PresentationFormat>Экран (4:3)</PresentationFormat>
  <Paragraphs>39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Проектная деятельность в начальной школе</vt:lpstr>
      <vt:lpstr>УУД</vt:lpstr>
      <vt:lpstr>Современный ученик…</vt:lpstr>
      <vt:lpstr>Проектная деятельность - это</vt:lpstr>
      <vt:lpstr>Требования к учебному проекту </vt:lpstr>
      <vt:lpstr>Этапы работы над проектом</vt:lpstr>
      <vt:lpstr>«Наши пернатые друзья» </vt:lpstr>
      <vt:lpstr>«Эти удивительные животные»</vt:lpstr>
      <vt:lpstr>«Мой домашний любимец» </vt:lpstr>
      <vt:lpstr>«Елка, сделанная своими руками» </vt:lpstr>
      <vt:lpstr>«Кормушка для птиц» </vt:lpstr>
      <vt:lpstr>«Наш любимый город»</vt:lpstr>
      <vt:lpstr>«Что значит мое имя» </vt:lpstr>
      <vt:lpstr>«Открытка к празднику 23 февраля» </vt:lpstr>
      <vt:lpstr>Развитие растения</vt:lpstr>
      <vt:lpstr>Учимся вместе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UserIT</dc:creator>
  <cp:lastModifiedBy>UserIT</cp:lastModifiedBy>
  <cp:revision>30</cp:revision>
  <dcterms:created xsi:type="dcterms:W3CDTF">2014-03-02T12:16:06Z</dcterms:created>
  <dcterms:modified xsi:type="dcterms:W3CDTF">2014-04-24T14:00:09Z</dcterms:modified>
</cp:coreProperties>
</file>