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5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88" autoAdjust="0"/>
    <p:restoredTop sz="94660"/>
  </p:normalViewPr>
  <p:slideViewPr>
    <p:cSldViewPr>
      <p:cViewPr varScale="1">
        <p:scale>
          <a:sx n="91" d="100"/>
          <a:sy n="91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63708-7E30-4E61-83A2-8F7E9D75ACE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21194-E364-420F-98E6-7AD8A500624C}">
      <dgm:prSet phldrT="[Текст]"/>
      <dgm:spPr/>
      <dgm:t>
        <a:bodyPr/>
        <a:lstStyle/>
        <a:p>
          <a:r>
            <a:rPr lang="ru-RU" dirty="0" smtClean="0"/>
            <a:t>Трудолюбие</a:t>
          </a:r>
          <a:endParaRPr lang="ru-RU" dirty="0"/>
        </a:p>
      </dgm:t>
    </dgm:pt>
    <dgm:pt modelId="{A1B503A2-ED51-447B-A35C-4EBAE5B81958}" type="parTrans" cxnId="{E2196563-A0EC-4B3E-A3BB-D44F2186EEF1}">
      <dgm:prSet/>
      <dgm:spPr/>
      <dgm:t>
        <a:bodyPr/>
        <a:lstStyle/>
        <a:p>
          <a:endParaRPr lang="ru-RU"/>
        </a:p>
      </dgm:t>
    </dgm:pt>
    <dgm:pt modelId="{E172A8DA-D979-452A-BBC2-3220A40D1DB7}" type="sibTrans" cxnId="{E2196563-A0EC-4B3E-A3BB-D44F2186EEF1}">
      <dgm:prSet/>
      <dgm:spPr/>
      <dgm:t>
        <a:bodyPr/>
        <a:lstStyle/>
        <a:p>
          <a:endParaRPr lang="ru-RU"/>
        </a:p>
      </dgm:t>
    </dgm:pt>
    <dgm:pt modelId="{AD05DC01-1496-434A-ABB5-8E90BE327D29}">
      <dgm:prSet phldrT="[Текст]"/>
      <dgm:spPr/>
      <dgm:t>
        <a:bodyPr/>
        <a:lstStyle/>
        <a:p>
          <a:r>
            <a:rPr lang="ru-RU" dirty="0" smtClean="0"/>
            <a:t>Ответственность</a:t>
          </a:r>
          <a:endParaRPr lang="ru-RU" dirty="0"/>
        </a:p>
      </dgm:t>
    </dgm:pt>
    <dgm:pt modelId="{E8E55F91-BCCD-4766-8298-BFFCA25D9371}" type="parTrans" cxnId="{A3D074BE-FEBE-4ECF-8439-846CF9448279}">
      <dgm:prSet/>
      <dgm:spPr/>
      <dgm:t>
        <a:bodyPr/>
        <a:lstStyle/>
        <a:p>
          <a:endParaRPr lang="ru-RU"/>
        </a:p>
      </dgm:t>
    </dgm:pt>
    <dgm:pt modelId="{09D5308A-A4C4-4B02-9960-99B25BA44742}" type="sibTrans" cxnId="{A3D074BE-FEBE-4ECF-8439-846CF9448279}">
      <dgm:prSet/>
      <dgm:spPr/>
      <dgm:t>
        <a:bodyPr/>
        <a:lstStyle/>
        <a:p>
          <a:endParaRPr lang="ru-RU"/>
        </a:p>
      </dgm:t>
    </dgm:pt>
    <dgm:pt modelId="{7AD3DA30-95C8-4A94-85E3-D16BD75B1E04}">
      <dgm:prSet phldrT="[Текст]"/>
      <dgm:spPr/>
      <dgm:t>
        <a:bodyPr/>
        <a:lstStyle/>
        <a:p>
          <a:r>
            <a:rPr lang="ru-RU" dirty="0" smtClean="0"/>
            <a:t>Стремление</a:t>
          </a:r>
          <a:endParaRPr lang="ru-RU" dirty="0"/>
        </a:p>
      </dgm:t>
    </dgm:pt>
    <dgm:pt modelId="{D35FB854-C7A9-4DDD-96B8-2798AD88587C}" type="parTrans" cxnId="{87F30EBD-7F19-43CB-B0E0-A970FD05EE54}">
      <dgm:prSet/>
      <dgm:spPr/>
      <dgm:t>
        <a:bodyPr/>
        <a:lstStyle/>
        <a:p>
          <a:endParaRPr lang="ru-RU"/>
        </a:p>
      </dgm:t>
    </dgm:pt>
    <dgm:pt modelId="{619DB3DE-1C70-4407-9771-93CAA61E4041}" type="sibTrans" cxnId="{87F30EBD-7F19-43CB-B0E0-A970FD05EE54}">
      <dgm:prSet/>
      <dgm:spPr/>
      <dgm:t>
        <a:bodyPr/>
        <a:lstStyle/>
        <a:p>
          <a:endParaRPr lang="ru-RU"/>
        </a:p>
      </dgm:t>
    </dgm:pt>
    <dgm:pt modelId="{05F3F012-5291-41ED-AAAA-78E62ACE5250}">
      <dgm:prSet phldrT="[Текст]"/>
      <dgm:spPr/>
      <dgm:t>
        <a:bodyPr/>
        <a:lstStyle/>
        <a:p>
          <a:r>
            <a:rPr lang="ru-RU" dirty="0" err="1" smtClean="0"/>
            <a:t>ТрансКом</a:t>
          </a:r>
          <a:r>
            <a:rPr lang="ru-RU" dirty="0" smtClean="0"/>
            <a:t> </a:t>
          </a:r>
          <a:r>
            <a:rPr lang="en-US" dirty="0" err="1" smtClean="0"/>
            <a:t>OLiN</a:t>
          </a:r>
          <a:r>
            <a:rPr lang="en-US" dirty="0" smtClean="0"/>
            <a:t>!</a:t>
          </a:r>
          <a:endParaRPr lang="ru-RU" dirty="0"/>
        </a:p>
      </dgm:t>
    </dgm:pt>
    <dgm:pt modelId="{FD8416E0-6360-4433-B899-3F4947EFD087}" type="parTrans" cxnId="{56DADE7E-4407-4495-870B-609ED1F1D5A6}">
      <dgm:prSet/>
      <dgm:spPr/>
      <dgm:t>
        <a:bodyPr/>
        <a:lstStyle/>
        <a:p>
          <a:endParaRPr lang="ru-RU"/>
        </a:p>
      </dgm:t>
    </dgm:pt>
    <dgm:pt modelId="{5FFF7150-7C1E-46A7-B5EB-8161DBB0AB78}" type="sibTrans" cxnId="{56DADE7E-4407-4495-870B-609ED1F1D5A6}">
      <dgm:prSet/>
      <dgm:spPr/>
      <dgm:t>
        <a:bodyPr/>
        <a:lstStyle/>
        <a:p>
          <a:endParaRPr lang="ru-RU"/>
        </a:p>
      </dgm:t>
    </dgm:pt>
    <dgm:pt modelId="{75865386-1702-403B-89A6-C47ECE2E58E1}" type="pres">
      <dgm:prSet presAssocID="{42463708-7E30-4E61-83A2-8F7E9D75ACE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61F08-7C80-49DA-A048-72C9EC2ECF71}" type="pres">
      <dgm:prSet presAssocID="{42463708-7E30-4E61-83A2-8F7E9D75ACEF}" presName="ellipse" presStyleLbl="trBgShp" presStyleIdx="0" presStyleCnt="1"/>
      <dgm:spPr/>
    </dgm:pt>
    <dgm:pt modelId="{AA7875E2-D5BD-4CFF-A6A3-E2FD0C7A49EC}" type="pres">
      <dgm:prSet presAssocID="{42463708-7E30-4E61-83A2-8F7E9D75ACEF}" presName="arrow1" presStyleLbl="fgShp" presStyleIdx="0" presStyleCnt="1"/>
      <dgm:spPr/>
    </dgm:pt>
    <dgm:pt modelId="{DA842B2E-73DC-43A5-A8FC-9CB851BF29A3}" type="pres">
      <dgm:prSet presAssocID="{42463708-7E30-4E61-83A2-8F7E9D75ACE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238EE-B65B-47DC-AAEC-85B364FCC4E8}" type="pres">
      <dgm:prSet presAssocID="{AD05DC01-1496-434A-ABB5-8E90BE327D2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03A4-AB44-46F7-8A1D-D09F2F04BC61}" type="pres">
      <dgm:prSet presAssocID="{7AD3DA30-95C8-4A94-85E3-D16BD75B1E0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4EC3D-EB25-4A69-A13D-ED8FC3734A5C}" type="pres">
      <dgm:prSet presAssocID="{05F3F012-5291-41ED-AAAA-78E62ACE525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76D65-874D-439F-AC34-16E9B29A30BE}" type="pres">
      <dgm:prSet presAssocID="{42463708-7E30-4E61-83A2-8F7E9D75ACEF}" presName="funnel" presStyleLbl="trAlignAcc1" presStyleIdx="0" presStyleCnt="1" custAng="0" custLinFactNeighborX="633" custLinFactNeighborY="514"/>
      <dgm:spPr/>
    </dgm:pt>
  </dgm:ptLst>
  <dgm:cxnLst>
    <dgm:cxn modelId="{EB689307-8AEF-4DA5-BF66-21A3BEF5B819}" type="presOf" srcId="{42463708-7E30-4E61-83A2-8F7E9D75ACEF}" destId="{75865386-1702-403B-89A6-C47ECE2E58E1}" srcOrd="0" destOrd="0" presId="urn:microsoft.com/office/officeart/2005/8/layout/funnel1"/>
    <dgm:cxn modelId="{A3D074BE-FEBE-4ECF-8439-846CF9448279}" srcId="{42463708-7E30-4E61-83A2-8F7E9D75ACEF}" destId="{AD05DC01-1496-434A-ABB5-8E90BE327D29}" srcOrd="1" destOrd="0" parTransId="{E8E55F91-BCCD-4766-8298-BFFCA25D9371}" sibTransId="{09D5308A-A4C4-4B02-9960-99B25BA44742}"/>
    <dgm:cxn modelId="{D98D914E-3858-4E46-BE76-C55793BCDB72}" type="presOf" srcId="{50821194-E364-420F-98E6-7AD8A500624C}" destId="{F304EC3D-EB25-4A69-A13D-ED8FC3734A5C}" srcOrd="0" destOrd="0" presId="urn:microsoft.com/office/officeart/2005/8/layout/funnel1"/>
    <dgm:cxn modelId="{EE23D6ED-796A-49F9-AC89-ECADEEF96558}" type="presOf" srcId="{05F3F012-5291-41ED-AAAA-78E62ACE5250}" destId="{DA842B2E-73DC-43A5-A8FC-9CB851BF29A3}" srcOrd="0" destOrd="0" presId="urn:microsoft.com/office/officeart/2005/8/layout/funnel1"/>
    <dgm:cxn modelId="{CA966B81-8004-4F28-A79B-FA2FC2B2DA54}" type="presOf" srcId="{AD05DC01-1496-434A-ABB5-8E90BE327D29}" destId="{AE7703A4-AB44-46F7-8A1D-D09F2F04BC61}" srcOrd="0" destOrd="0" presId="urn:microsoft.com/office/officeart/2005/8/layout/funnel1"/>
    <dgm:cxn modelId="{E2196563-A0EC-4B3E-A3BB-D44F2186EEF1}" srcId="{42463708-7E30-4E61-83A2-8F7E9D75ACEF}" destId="{50821194-E364-420F-98E6-7AD8A500624C}" srcOrd="0" destOrd="0" parTransId="{A1B503A2-ED51-447B-A35C-4EBAE5B81958}" sibTransId="{E172A8DA-D979-452A-BBC2-3220A40D1DB7}"/>
    <dgm:cxn modelId="{87F30EBD-7F19-43CB-B0E0-A970FD05EE54}" srcId="{42463708-7E30-4E61-83A2-8F7E9D75ACEF}" destId="{7AD3DA30-95C8-4A94-85E3-D16BD75B1E04}" srcOrd="2" destOrd="0" parTransId="{D35FB854-C7A9-4DDD-96B8-2798AD88587C}" sibTransId="{619DB3DE-1C70-4407-9771-93CAA61E4041}"/>
    <dgm:cxn modelId="{56DADE7E-4407-4495-870B-609ED1F1D5A6}" srcId="{42463708-7E30-4E61-83A2-8F7E9D75ACEF}" destId="{05F3F012-5291-41ED-AAAA-78E62ACE5250}" srcOrd="3" destOrd="0" parTransId="{FD8416E0-6360-4433-B899-3F4947EFD087}" sibTransId="{5FFF7150-7C1E-46A7-B5EB-8161DBB0AB78}"/>
    <dgm:cxn modelId="{69446CB2-6E63-4E87-8804-41941E82AF18}" type="presOf" srcId="{7AD3DA30-95C8-4A94-85E3-D16BD75B1E04}" destId="{A77238EE-B65B-47DC-AAEC-85B364FCC4E8}" srcOrd="0" destOrd="0" presId="urn:microsoft.com/office/officeart/2005/8/layout/funnel1"/>
    <dgm:cxn modelId="{3B0736F7-B7EB-4C55-81C8-762B1DAE6A58}" type="presParOf" srcId="{75865386-1702-403B-89A6-C47ECE2E58E1}" destId="{FF761F08-7C80-49DA-A048-72C9EC2ECF71}" srcOrd="0" destOrd="0" presId="urn:microsoft.com/office/officeart/2005/8/layout/funnel1"/>
    <dgm:cxn modelId="{13E31564-8F3C-4261-B25B-764B98EC6D3A}" type="presParOf" srcId="{75865386-1702-403B-89A6-C47ECE2E58E1}" destId="{AA7875E2-D5BD-4CFF-A6A3-E2FD0C7A49EC}" srcOrd="1" destOrd="0" presId="urn:microsoft.com/office/officeart/2005/8/layout/funnel1"/>
    <dgm:cxn modelId="{85CD2AA6-1E0B-4746-95CF-C034C1B38BD2}" type="presParOf" srcId="{75865386-1702-403B-89A6-C47ECE2E58E1}" destId="{DA842B2E-73DC-43A5-A8FC-9CB851BF29A3}" srcOrd="2" destOrd="0" presId="urn:microsoft.com/office/officeart/2005/8/layout/funnel1"/>
    <dgm:cxn modelId="{F2C5CF28-F247-4173-B49E-35A26DE93EC0}" type="presParOf" srcId="{75865386-1702-403B-89A6-C47ECE2E58E1}" destId="{A77238EE-B65B-47DC-AAEC-85B364FCC4E8}" srcOrd="3" destOrd="0" presId="urn:microsoft.com/office/officeart/2005/8/layout/funnel1"/>
    <dgm:cxn modelId="{A7E446F9-DF74-4AB6-8DE7-EC2BFFC06ED2}" type="presParOf" srcId="{75865386-1702-403B-89A6-C47ECE2E58E1}" destId="{AE7703A4-AB44-46F7-8A1D-D09F2F04BC61}" srcOrd="4" destOrd="0" presId="urn:microsoft.com/office/officeart/2005/8/layout/funnel1"/>
    <dgm:cxn modelId="{D8E07E7E-7511-4DBA-9AB9-94E62EC384F1}" type="presParOf" srcId="{75865386-1702-403B-89A6-C47ECE2E58E1}" destId="{F304EC3D-EB25-4A69-A13D-ED8FC3734A5C}" srcOrd="5" destOrd="0" presId="urn:microsoft.com/office/officeart/2005/8/layout/funnel1"/>
    <dgm:cxn modelId="{7B86AE0F-404B-46C6-BE7C-C1955A300BC0}" type="presParOf" srcId="{75865386-1702-403B-89A6-C47ECE2E58E1}" destId="{50876D65-874D-439F-AC34-16E9B29A30BE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44A58-3530-4BC4-B66B-E60C523BE6A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4991511-7D6B-471F-9BE7-3EDE7EF05C1C}">
      <dgm:prSet phldrT="[Текст]"/>
      <dgm:spPr/>
      <dgm:t>
        <a:bodyPr/>
        <a:lstStyle/>
        <a:p>
          <a:r>
            <a:rPr lang="ru-RU" dirty="0" smtClean="0"/>
            <a:t>Чижов Дмитрий</a:t>
          </a:r>
          <a:endParaRPr lang="ru-RU" dirty="0"/>
        </a:p>
      </dgm:t>
    </dgm:pt>
    <dgm:pt modelId="{166A9FFA-F509-4734-A581-B3E21378E3F1}" type="parTrans" cxnId="{F34E9DD2-DD38-4F8B-8CD7-D3DD305B200E}">
      <dgm:prSet/>
      <dgm:spPr/>
      <dgm:t>
        <a:bodyPr/>
        <a:lstStyle/>
        <a:p>
          <a:endParaRPr lang="ru-RU"/>
        </a:p>
      </dgm:t>
    </dgm:pt>
    <dgm:pt modelId="{5A645682-E592-4819-BFAC-C73F72304995}" type="sibTrans" cxnId="{F34E9DD2-DD38-4F8B-8CD7-D3DD305B200E}">
      <dgm:prSet/>
      <dgm:spPr/>
      <dgm:t>
        <a:bodyPr/>
        <a:lstStyle/>
        <a:p>
          <a:endParaRPr lang="ru-RU"/>
        </a:p>
      </dgm:t>
    </dgm:pt>
    <dgm:pt modelId="{87962628-3A8C-453A-9A06-410F94FCAD52}">
      <dgm:prSet phldrT="[Текст]"/>
      <dgm:spPr/>
      <dgm:t>
        <a:bodyPr/>
        <a:lstStyle/>
        <a:p>
          <a:r>
            <a:rPr lang="ru-RU" dirty="0" smtClean="0"/>
            <a:t>Жуковский Александр</a:t>
          </a:r>
          <a:endParaRPr lang="ru-RU" dirty="0"/>
        </a:p>
      </dgm:t>
    </dgm:pt>
    <dgm:pt modelId="{5540581B-304C-4094-A1C0-5CE99D881BBB}" type="parTrans" cxnId="{F002C3B1-5359-4877-9E1E-58029EC84E16}">
      <dgm:prSet/>
      <dgm:spPr/>
      <dgm:t>
        <a:bodyPr/>
        <a:lstStyle/>
        <a:p>
          <a:endParaRPr lang="ru-RU"/>
        </a:p>
      </dgm:t>
    </dgm:pt>
    <dgm:pt modelId="{A603C4CF-7A11-4C04-8FEB-8B8109FFF032}" type="sibTrans" cxnId="{F002C3B1-5359-4877-9E1E-58029EC84E16}">
      <dgm:prSet/>
      <dgm:spPr/>
      <dgm:t>
        <a:bodyPr/>
        <a:lstStyle/>
        <a:p>
          <a:endParaRPr lang="ru-RU"/>
        </a:p>
      </dgm:t>
    </dgm:pt>
    <dgm:pt modelId="{0A63F892-C08E-40E7-8EEE-535F94D4B243}">
      <dgm:prSet phldrT="[Текст]"/>
      <dgm:spPr/>
      <dgm:t>
        <a:bodyPr/>
        <a:lstStyle/>
        <a:p>
          <a:r>
            <a:rPr lang="ru-RU" dirty="0" err="1" smtClean="0"/>
            <a:t>Патик</a:t>
          </a:r>
          <a:r>
            <a:rPr lang="ru-RU" dirty="0" smtClean="0"/>
            <a:t> Оксана Михайловна!</a:t>
          </a:r>
          <a:endParaRPr lang="ru-RU" dirty="0"/>
        </a:p>
      </dgm:t>
    </dgm:pt>
    <dgm:pt modelId="{1B4424C4-3F86-440B-A603-DED8ED0F3486}" type="parTrans" cxnId="{FCF7EDEB-B654-4037-9897-556915AAB651}">
      <dgm:prSet/>
      <dgm:spPr/>
      <dgm:t>
        <a:bodyPr/>
        <a:lstStyle/>
        <a:p>
          <a:endParaRPr lang="ru-RU"/>
        </a:p>
      </dgm:t>
    </dgm:pt>
    <dgm:pt modelId="{A3783160-2C91-4550-AB71-1639C8B32123}" type="sibTrans" cxnId="{FCF7EDEB-B654-4037-9897-556915AAB651}">
      <dgm:prSet/>
      <dgm:spPr/>
      <dgm:t>
        <a:bodyPr/>
        <a:lstStyle/>
        <a:p>
          <a:endParaRPr lang="ru-RU"/>
        </a:p>
      </dgm:t>
    </dgm:pt>
    <dgm:pt modelId="{7F1DE702-C80B-49A2-B57B-D3FFF22B39F1}" type="pres">
      <dgm:prSet presAssocID="{C4844A58-3530-4BC4-B66B-E60C523BE6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17BAEAB-0514-4B70-824B-F7588047FCAC}" type="pres">
      <dgm:prSet presAssocID="{A4991511-7D6B-471F-9BE7-3EDE7EF05C1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ED71F-7CF0-4539-A65C-1959090321F8}" type="pres">
      <dgm:prSet presAssocID="{A4991511-7D6B-471F-9BE7-3EDE7EF05C1C}" presName="gear1srcNode" presStyleLbl="node1" presStyleIdx="0" presStyleCnt="3"/>
      <dgm:spPr/>
      <dgm:t>
        <a:bodyPr/>
        <a:lstStyle/>
        <a:p>
          <a:endParaRPr lang="ru-RU"/>
        </a:p>
      </dgm:t>
    </dgm:pt>
    <dgm:pt modelId="{2911031F-4C38-40CB-B989-6F084E370E6E}" type="pres">
      <dgm:prSet presAssocID="{A4991511-7D6B-471F-9BE7-3EDE7EF05C1C}" presName="gear1dstNode" presStyleLbl="node1" presStyleIdx="0" presStyleCnt="3"/>
      <dgm:spPr/>
      <dgm:t>
        <a:bodyPr/>
        <a:lstStyle/>
        <a:p>
          <a:endParaRPr lang="ru-RU"/>
        </a:p>
      </dgm:t>
    </dgm:pt>
    <dgm:pt modelId="{03255140-DDC0-42BE-AA26-19155B7FB859}" type="pres">
      <dgm:prSet presAssocID="{87962628-3A8C-453A-9A06-410F94FCAD5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B1D67-3FA6-4D5C-8E2F-29C6F9BD36F3}" type="pres">
      <dgm:prSet presAssocID="{87962628-3A8C-453A-9A06-410F94FCAD52}" presName="gear2srcNode" presStyleLbl="node1" presStyleIdx="1" presStyleCnt="3"/>
      <dgm:spPr/>
      <dgm:t>
        <a:bodyPr/>
        <a:lstStyle/>
        <a:p>
          <a:endParaRPr lang="ru-RU"/>
        </a:p>
      </dgm:t>
    </dgm:pt>
    <dgm:pt modelId="{9D758DDF-970D-47AB-97D7-95A8D4C7FCB8}" type="pres">
      <dgm:prSet presAssocID="{87962628-3A8C-453A-9A06-410F94FCAD52}" presName="gear2dstNode" presStyleLbl="node1" presStyleIdx="1" presStyleCnt="3"/>
      <dgm:spPr/>
      <dgm:t>
        <a:bodyPr/>
        <a:lstStyle/>
        <a:p>
          <a:endParaRPr lang="ru-RU"/>
        </a:p>
      </dgm:t>
    </dgm:pt>
    <dgm:pt modelId="{F862B88D-A6A2-420D-9B4B-8097AA99067E}" type="pres">
      <dgm:prSet presAssocID="{0A63F892-C08E-40E7-8EEE-535F94D4B243}" presName="gear3" presStyleLbl="node1" presStyleIdx="2" presStyleCnt="3"/>
      <dgm:spPr/>
      <dgm:t>
        <a:bodyPr/>
        <a:lstStyle/>
        <a:p>
          <a:endParaRPr lang="ru-RU"/>
        </a:p>
      </dgm:t>
    </dgm:pt>
    <dgm:pt modelId="{3279CB8C-2EA0-4BDF-B63E-3E09C1244C65}" type="pres">
      <dgm:prSet presAssocID="{0A63F892-C08E-40E7-8EEE-535F94D4B24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E6BED-FA38-40BF-B258-7D18AD738C33}" type="pres">
      <dgm:prSet presAssocID="{0A63F892-C08E-40E7-8EEE-535F94D4B243}" presName="gear3srcNode" presStyleLbl="node1" presStyleIdx="2" presStyleCnt="3"/>
      <dgm:spPr/>
      <dgm:t>
        <a:bodyPr/>
        <a:lstStyle/>
        <a:p>
          <a:endParaRPr lang="ru-RU"/>
        </a:p>
      </dgm:t>
    </dgm:pt>
    <dgm:pt modelId="{F64EFD6A-A9BA-4BBD-9DCC-4565A9477931}" type="pres">
      <dgm:prSet presAssocID="{0A63F892-C08E-40E7-8EEE-535F94D4B243}" presName="gear3dstNode" presStyleLbl="node1" presStyleIdx="2" presStyleCnt="3"/>
      <dgm:spPr/>
      <dgm:t>
        <a:bodyPr/>
        <a:lstStyle/>
        <a:p>
          <a:endParaRPr lang="ru-RU"/>
        </a:p>
      </dgm:t>
    </dgm:pt>
    <dgm:pt modelId="{DC05B5ED-3A23-4EFC-A88A-9645F56E9D5C}" type="pres">
      <dgm:prSet presAssocID="{5A645682-E592-4819-BFAC-C73F7230499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1DD2AF2-EF57-437C-B476-AD775E615910}" type="pres">
      <dgm:prSet presAssocID="{A603C4CF-7A11-4C04-8FEB-8B8109FFF03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BE0554C-CED7-41BB-942F-0118757F197B}" type="pres">
      <dgm:prSet presAssocID="{A3783160-2C91-4550-AB71-1639C8B3212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BB8C5B9-365F-49D7-AD3C-77E4B9BB04FE}" type="presOf" srcId="{0A63F892-C08E-40E7-8EEE-535F94D4B243}" destId="{F64EFD6A-A9BA-4BBD-9DCC-4565A9477931}" srcOrd="3" destOrd="0" presId="urn:microsoft.com/office/officeart/2005/8/layout/gear1"/>
    <dgm:cxn modelId="{1F16BA01-B2D3-4D30-A4AB-D8CAD7C3C62E}" type="presOf" srcId="{0A63F892-C08E-40E7-8EEE-535F94D4B243}" destId="{3279CB8C-2EA0-4BDF-B63E-3E09C1244C65}" srcOrd="1" destOrd="0" presId="urn:microsoft.com/office/officeart/2005/8/layout/gear1"/>
    <dgm:cxn modelId="{0175FDC1-8994-4E37-AC75-1D174F4CDD9A}" type="presOf" srcId="{A4991511-7D6B-471F-9BE7-3EDE7EF05C1C}" destId="{FC5ED71F-7CF0-4539-A65C-1959090321F8}" srcOrd="1" destOrd="0" presId="urn:microsoft.com/office/officeart/2005/8/layout/gear1"/>
    <dgm:cxn modelId="{940EB9D3-BEE9-4201-A3AD-5D98917FB0AF}" type="presOf" srcId="{A603C4CF-7A11-4C04-8FEB-8B8109FFF032}" destId="{41DD2AF2-EF57-437C-B476-AD775E615910}" srcOrd="0" destOrd="0" presId="urn:microsoft.com/office/officeart/2005/8/layout/gear1"/>
    <dgm:cxn modelId="{DC17560E-1BDB-4A05-BC7C-0C428F58C33C}" type="presOf" srcId="{5A645682-E592-4819-BFAC-C73F72304995}" destId="{DC05B5ED-3A23-4EFC-A88A-9645F56E9D5C}" srcOrd="0" destOrd="0" presId="urn:microsoft.com/office/officeart/2005/8/layout/gear1"/>
    <dgm:cxn modelId="{19E36A53-E007-430F-BE1C-FA1A0FA3E482}" type="presOf" srcId="{A4991511-7D6B-471F-9BE7-3EDE7EF05C1C}" destId="{817BAEAB-0514-4B70-824B-F7588047FCAC}" srcOrd="0" destOrd="0" presId="urn:microsoft.com/office/officeart/2005/8/layout/gear1"/>
    <dgm:cxn modelId="{8E2E7558-0A2B-43CA-B286-302DC5D95942}" type="presOf" srcId="{87962628-3A8C-453A-9A06-410F94FCAD52}" destId="{CDCB1D67-3FA6-4D5C-8E2F-29C6F9BD36F3}" srcOrd="1" destOrd="0" presId="urn:microsoft.com/office/officeart/2005/8/layout/gear1"/>
    <dgm:cxn modelId="{FCF7EDEB-B654-4037-9897-556915AAB651}" srcId="{C4844A58-3530-4BC4-B66B-E60C523BE6AD}" destId="{0A63F892-C08E-40E7-8EEE-535F94D4B243}" srcOrd="2" destOrd="0" parTransId="{1B4424C4-3F86-440B-A603-DED8ED0F3486}" sibTransId="{A3783160-2C91-4550-AB71-1639C8B32123}"/>
    <dgm:cxn modelId="{F002C3B1-5359-4877-9E1E-58029EC84E16}" srcId="{C4844A58-3530-4BC4-B66B-E60C523BE6AD}" destId="{87962628-3A8C-453A-9A06-410F94FCAD52}" srcOrd="1" destOrd="0" parTransId="{5540581B-304C-4094-A1C0-5CE99D881BBB}" sibTransId="{A603C4CF-7A11-4C04-8FEB-8B8109FFF032}"/>
    <dgm:cxn modelId="{CB64AEC7-219F-4D35-ACEA-A82D33A8FDAB}" type="presOf" srcId="{0A63F892-C08E-40E7-8EEE-535F94D4B243}" destId="{F862B88D-A6A2-420D-9B4B-8097AA99067E}" srcOrd="0" destOrd="0" presId="urn:microsoft.com/office/officeart/2005/8/layout/gear1"/>
    <dgm:cxn modelId="{62BDFE0C-2E7B-4E43-A746-F5365D719D94}" type="presOf" srcId="{C4844A58-3530-4BC4-B66B-E60C523BE6AD}" destId="{7F1DE702-C80B-49A2-B57B-D3FFF22B39F1}" srcOrd="0" destOrd="0" presId="urn:microsoft.com/office/officeart/2005/8/layout/gear1"/>
    <dgm:cxn modelId="{F34E9DD2-DD38-4F8B-8CD7-D3DD305B200E}" srcId="{C4844A58-3530-4BC4-B66B-E60C523BE6AD}" destId="{A4991511-7D6B-471F-9BE7-3EDE7EF05C1C}" srcOrd="0" destOrd="0" parTransId="{166A9FFA-F509-4734-A581-B3E21378E3F1}" sibTransId="{5A645682-E592-4819-BFAC-C73F72304995}"/>
    <dgm:cxn modelId="{0E2BDF76-FFDD-414B-AB5F-5B6C9C1AAAD4}" type="presOf" srcId="{87962628-3A8C-453A-9A06-410F94FCAD52}" destId="{9D758DDF-970D-47AB-97D7-95A8D4C7FCB8}" srcOrd="2" destOrd="0" presId="urn:microsoft.com/office/officeart/2005/8/layout/gear1"/>
    <dgm:cxn modelId="{FE369ED9-A40B-4866-A767-78724517B818}" type="presOf" srcId="{A4991511-7D6B-471F-9BE7-3EDE7EF05C1C}" destId="{2911031F-4C38-40CB-B989-6F084E370E6E}" srcOrd="2" destOrd="0" presId="urn:microsoft.com/office/officeart/2005/8/layout/gear1"/>
    <dgm:cxn modelId="{D5C3F1AE-60D1-4099-927C-418C11F8D087}" type="presOf" srcId="{0A63F892-C08E-40E7-8EEE-535F94D4B243}" destId="{1F8E6BED-FA38-40BF-B258-7D18AD738C33}" srcOrd="2" destOrd="0" presId="urn:microsoft.com/office/officeart/2005/8/layout/gear1"/>
    <dgm:cxn modelId="{9E0CD8FE-AD25-4F76-8CD7-46F112C3FA2C}" type="presOf" srcId="{A3783160-2C91-4550-AB71-1639C8B32123}" destId="{CBE0554C-CED7-41BB-942F-0118757F197B}" srcOrd="0" destOrd="0" presId="urn:microsoft.com/office/officeart/2005/8/layout/gear1"/>
    <dgm:cxn modelId="{B8631899-F171-47FD-AD52-2FD5FEA07826}" type="presOf" srcId="{87962628-3A8C-453A-9A06-410F94FCAD52}" destId="{03255140-DDC0-42BE-AA26-19155B7FB859}" srcOrd="0" destOrd="0" presId="urn:microsoft.com/office/officeart/2005/8/layout/gear1"/>
    <dgm:cxn modelId="{FFB53761-FD45-45D4-8A65-02E89FE6BB89}" type="presParOf" srcId="{7F1DE702-C80B-49A2-B57B-D3FFF22B39F1}" destId="{817BAEAB-0514-4B70-824B-F7588047FCAC}" srcOrd="0" destOrd="0" presId="urn:microsoft.com/office/officeart/2005/8/layout/gear1"/>
    <dgm:cxn modelId="{BBA37114-4F05-4035-A2D3-7876EE6F8382}" type="presParOf" srcId="{7F1DE702-C80B-49A2-B57B-D3FFF22B39F1}" destId="{FC5ED71F-7CF0-4539-A65C-1959090321F8}" srcOrd="1" destOrd="0" presId="urn:microsoft.com/office/officeart/2005/8/layout/gear1"/>
    <dgm:cxn modelId="{1606245F-2276-4666-9D83-5DAC5DC319DF}" type="presParOf" srcId="{7F1DE702-C80B-49A2-B57B-D3FFF22B39F1}" destId="{2911031F-4C38-40CB-B989-6F084E370E6E}" srcOrd="2" destOrd="0" presId="urn:microsoft.com/office/officeart/2005/8/layout/gear1"/>
    <dgm:cxn modelId="{B8019424-AF77-41E5-A858-BF3A1696E907}" type="presParOf" srcId="{7F1DE702-C80B-49A2-B57B-D3FFF22B39F1}" destId="{03255140-DDC0-42BE-AA26-19155B7FB859}" srcOrd="3" destOrd="0" presId="urn:microsoft.com/office/officeart/2005/8/layout/gear1"/>
    <dgm:cxn modelId="{B38551E5-E13C-4A89-80AC-1CF033986A17}" type="presParOf" srcId="{7F1DE702-C80B-49A2-B57B-D3FFF22B39F1}" destId="{CDCB1D67-3FA6-4D5C-8E2F-29C6F9BD36F3}" srcOrd="4" destOrd="0" presId="urn:microsoft.com/office/officeart/2005/8/layout/gear1"/>
    <dgm:cxn modelId="{E997D6EE-CD07-42A3-A522-527767ABCC77}" type="presParOf" srcId="{7F1DE702-C80B-49A2-B57B-D3FFF22B39F1}" destId="{9D758DDF-970D-47AB-97D7-95A8D4C7FCB8}" srcOrd="5" destOrd="0" presId="urn:microsoft.com/office/officeart/2005/8/layout/gear1"/>
    <dgm:cxn modelId="{CB9CEB49-35F4-4D1C-8A9B-2E0FEE6E2D1A}" type="presParOf" srcId="{7F1DE702-C80B-49A2-B57B-D3FFF22B39F1}" destId="{F862B88D-A6A2-420D-9B4B-8097AA99067E}" srcOrd="6" destOrd="0" presId="urn:microsoft.com/office/officeart/2005/8/layout/gear1"/>
    <dgm:cxn modelId="{20E6BD12-87F6-4561-BEE7-AA32221042D5}" type="presParOf" srcId="{7F1DE702-C80B-49A2-B57B-D3FFF22B39F1}" destId="{3279CB8C-2EA0-4BDF-B63E-3E09C1244C65}" srcOrd="7" destOrd="0" presId="urn:microsoft.com/office/officeart/2005/8/layout/gear1"/>
    <dgm:cxn modelId="{0A82AFCB-929F-4AC1-B617-920E921CDC3F}" type="presParOf" srcId="{7F1DE702-C80B-49A2-B57B-D3FFF22B39F1}" destId="{1F8E6BED-FA38-40BF-B258-7D18AD738C33}" srcOrd="8" destOrd="0" presId="urn:microsoft.com/office/officeart/2005/8/layout/gear1"/>
    <dgm:cxn modelId="{E68959FA-2A84-49BB-8CE5-7A7E78537EE1}" type="presParOf" srcId="{7F1DE702-C80B-49A2-B57B-D3FFF22B39F1}" destId="{F64EFD6A-A9BA-4BBD-9DCC-4565A9477931}" srcOrd="9" destOrd="0" presId="urn:microsoft.com/office/officeart/2005/8/layout/gear1"/>
    <dgm:cxn modelId="{F2F608FF-E056-4493-AFDE-41B6FE81F25F}" type="presParOf" srcId="{7F1DE702-C80B-49A2-B57B-D3FFF22B39F1}" destId="{DC05B5ED-3A23-4EFC-A88A-9645F56E9D5C}" srcOrd="10" destOrd="0" presId="urn:microsoft.com/office/officeart/2005/8/layout/gear1"/>
    <dgm:cxn modelId="{7303ACA5-D501-4872-9307-8BC6B2FB9E90}" type="presParOf" srcId="{7F1DE702-C80B-49A2-B57B-D3FFF22B39F1}" destId="{41DD2AF2-EF57-437C-B476-AD775E615910}" srcOrd="11" destOrd="0" presId="urn:microsoft.com/office/officeart/2005/8/layout/gear1"/>
    <dgm:cxn modelId="{C182C855-0CAF-41D0-8F48-E79B8DADBE60}" type="presParOf" srcId="{7F1DE702-C80B-49A2-B57B-D3FFF22B39F1}" destId="{CBE0554C-CED7-41BB-942F-0118757F197B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CFB513-9693-42B0-8388-3B4BCA681A59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2277C8-0A4F-46DC-A56E-901DF7D52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невозможное станет привычным!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zer\Documents\Жуковский! 9А(1)\Грузоперевозки\9997199_11(Ujnjdj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500570"/>
            <a:ext cx="25400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00034" y="3000372"/>
          <a:ext cx="1782413" cy="1936748"/>
        </p:xfrm>
        <a:graphic>
          <a:graphicData uri="http://schemas.openxmlformats.org/presentationml/2006/ole">
            <p:oleObj spid="_x0000_s3076" name="Документ" r:id="rId7" imgW="6849151" imgH="7441107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ТрансКом</a:t>
            </a:r>
            <a:r>
              <a:rPr lang="ru-RU" dirty="0" smtClean="0"/>
              <a:t> </a:t>
            </a:r>
            <a:r>
              <a:rPr lang="en-US" dirty="0" err="1" smtClean="0"/>
              <a:t>OLiN</a:t>
            </a:r>
            <a:r>
              <a:rPr lang="en-US" dirty="0" smtClean="0"/>
              <a:t>!</a:t>
            </a:r>
            <a:r>
              <a:rPr lang="ru-RU" dirty="0" smtClean="0"/>
              <a:t> – И невозможное станет привычным!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Конкуренты!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ТрансКом</a:t>
            </a:r>
            <a:r>
              <a:rPr lang="ru-RU" dirty="0" smtClean="0"/>
              <a:t> </a:t>
            </a:r>
            <a:r>
              <a:rPr lang="en-US" dirty="0" err="1" smtClean="0"/>
              <a:t>OLiN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893338" cy="3489960"/>
          </a:xfrm>
        </p:spPr>
        <p:txBody>
          <a:bodyPr/>
          <a:lstStyle/>
          <a:p>
            <a:r>
              <a:rPr lang="ru-RU" dirty="0" smtClean="0"/>
              <a:t>Доставка грузов!</a:t>
            </a:r>
          </a:p>
          <a:p>
            <a:endParaRPr lang="ru-RU" dirty="0" smtClean="0"/>
          </a:p>
          <a:p>
            <a:r>
              <a:rPr lang="ru-RU" dirty="0" smtClean="0"/>
              <a:t>Бессилие в пробках!</a:t>
            </a:r>
          </a:p>
          <a:p>
            <a:endParaRPr lang="ru-RU" dirty="0" smtClean="0"/>
          </a:p>
          <a:p>
            <a:r>
              <a:rPr lang="ru-RU" dirty="0" smtClean="0"/>
              <a:t>Мотивация – Деньги!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Доставка грузов и посылок!</a:t>
            </a:r>
          </a:p>
          <a:p>
            <a:r>
              <a:rPr lang="ru-RU" dirty="0" smtClean="0"/>
              <a:t>Доставка грузов на мотоциклах!</a:t>
            </a:r>
          </a:p>
          <a:p>
            <a:r>
              <a:rPr lang="ru-RU" dirty="0" smtClean="0"/>
              <a:t>Мотивация – Помощь людям!</a:t>
            </a:r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929454" y="3643314"/>
          <a:ext cx="1316009" cy="1429959"/>
        </p:xfrm>
        <a:graphic>
          <a:graphicData uri="http://schemas.openxmlformats.org/presentationml/2006/ole">
            <p:oleObj spid="_x0000_s4098" name="Документ" r:id="rId3" imgW="6849151" imgH="7441107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Нашим Родителям!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Чижов Дмитрий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Жуковский Александр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Чижов Михаил Васильевич!</a:t>
            </a:r>
          </a:p>
          <a:p>
            <a:r>
              <a:rPr lang="ru-RU" dirty="0" smtClean="0"/>
              <a:t>Чижова Людмила Анатольевна!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Ковтун Дмитрий Иванович!</a:t>
            </a:r>
          </a:p>
          <a:p>
            <a:r>
              <a:rPr lang="ru-RU" dirty="0" smtClean="0"/>
              <a:t>Жуковская Наталья Владимировна!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заботимся о своих сотрудниках!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Наш Штат:</a:t>
            </a:r>
          </a:p>
          <a:p>
            <a:r>
              <a:rPr lang="ru-RU" dirty="0" smtClean="0"/>
              <a:t>Грузчики - </a:t>
            </a:r>
            <a:r>
              <a:rPr lang="ru-RU" dirty="0" err="1" smtClean="0"/>
              <a:t>Семенков</a:t>
            </a:r>
            <a:r>
              <a:rPr lang="ru-RU" dirty="0" smtClean="0"/>
              <a:t> Сергей Александрович и </a:t>
            </a:r>
            <a:r>
              <a:rPr lang="ru-RU" dirty="0" err="1" smtClean="0"/>
              <a:t>Конинов</a:t>
            </a:r>
            <a:r>
              <a:rPr lang="ru-RU" dirty="0" smtClean="0"/>
              <a:t> Алексей  Дмитриевич!</a:t>
            </a:r>
          </a:p>
          <a:p>
            <a:r>
              <a:rPr lang="ru-RU" dirty="0" err="1" smtClean="0"/>
              <a:t>Деректор</a:t>
            </a:r>
            <a:r>
              <a:rPr lang="ru-RU" dirty="0" smtClean="0"/>
              <a:t> финансов - </a:t>
            </a:r>
            <a:r>
              <a:rPr lang="ru-RU" dirty="0" err="1" smtClean="0"/>
              <a:t>Денежнев</a:t>
            </a:r>
            <a:r>
              <a:rPr lang="ru-RU" dirty="0" smtClean="0"/>
              <a:t> Антон </a:t>
            </a:r>
            <a:r>
              <a:rPr lang="ru-RU" dirty="0" err="1" smtClean="0"/>
              <a:t>Гаиевич</a:t>
            </a:r>
            <a:r>
              <a:rPr lang="ru-RU" dirty="0" smtClean="0"/>
              <a:t>!</a:t>
            </a:r>
          </a:p>
          <a:p>
            <a:r>
              <a:rPr lang="ru-RU" dirty="0" smtClean="0"/>
              <a:t>Менеджеры - Колосков Антон Дмитриевич и </a:t>
            </a:r>
            <a:r>
              <a:rPr lang="ru-RU" dirty="0" err="1" smtClean="0"/>
              <a:t>Колоскова</a:t>
            </a:r>
            <a:r>
              <a:rPr lang="ru-RU" dirty="0" smtClean="0"/>
              <a:t> Татьяна Сергеевна!</a:t>
            </a:r>
            <a:endParaRPr lang="ru-RU" dirty="0"/>
          </a:p>
        </p:txBody>
      </p:sp>
      <p:pic>
        <p:nvPicPr>
          <p:cNvPr id="5" name="Рисунок 4" descr="os28036-600x53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978" b="8978"/>
          <a:stretch>
            <a:fillRect/>
          </a:stretch>
        </p:blipFill>
        <p:spPr>
          <a:xfrm>
            <a:off x="1643042" y="357166"/>
            <a:ext cx="1857388" cy="1204413"/>
          </a:xfrm>
        </p:spPr>
      </p:pic>
      <p:pic>
        <p:nvPicPr>
          <p:cNvPr id="20482" name="Picture 2" descr="C:\Users\Public\Pictures\Sample Pictures\0_39c8_1e11330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1815995" cy="1214446"/>
          </a:xfrm>
          <a:prstGeom prst="rect">
            <a:avLst/>
          </a:prstGeom>
          <a:noFill/>
        </p:spPr>
      </p:pic>
      <p:pic>
        <p:nvPicPr>
          <p:cNvPr id="20483" name="Picture 3" descr="C:\Users\Public\Pictures\Sample Pictures\1243611498-37036-6215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143248"/>
            <a:ext cx="2084381" cy="1397640"/>
          </a:xfrm>
          <a:prstGeom prst="rect">
            <a:avLst/>
          </a:prstGeom>
          <a:noFill/>
        </p:spPr>
      </p:pic>
      <p:pic>
        <p:nvPicPr>
          <p:cNvPr id="20484" name="Picture 4" descr="C:\Users\Public\Pictures\Sample Pictures\0c6e9b1309676ebd1a1196b7e09a4da4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000372"/>
            <a:ext cx="1935158" cy="1935158"/>
          </a:xfrm>
          <a:prstGeom prst="rect">
            <a:avLst/>
          </a:prstGeom>
          <a:noFill/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928794" y="1357298"/>
          <a:ext cx="1519230" cy="1650776"/>
        </p:xfrm>
        <a:graphic>
          <a:graphicData uri="http://schemas.openxmlformats.org/presentationml/2006/ole">
            <p:oleObj spid="_x0000_s20485" name="Документ" r:id="rId7" imgW="6849151" imgH="7441107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Первоначальные расходы!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Первые затраты:</a:t>
            </a:r>
          </a:p>
          <a:p>
            <a:r>
              <a:rPr lang="ru-RU" dirty="0" smtClean="0"/>
              <a:t>Газель – 5шт. (от 1.400.000)</a:t>
            </a:r>
          </a:p>
          <a:p>
            <a:r>
              <a:rPr lang="ru-RU" dirty="0" smtClean="0"/>
              <a:t>Мотоцикл (</a:t>
            </a:r>
            <a:r>
              <a:rPr lang="en-US" dirty="0" smtClean="0"/>
              <a:t>Honda)</a:t>
            </a:r>
            <a:r>
              <a:rPr lang="ru-RU" dirty="0" smtClean="0"/>
              <a:t> – 5шт. (от 4.368.000)</a:t>
            </a:r>
          </a:p>
          <a:p>
            <a:r>
              <a:rPr lang="ru-RU" dirty="0" smtClean="0"/>
              <a:t>Расходы на регистрацию индивидуального предприятия и стоимость офисного оборудования (от 6.200.000)</a:t>
            </a:r>
          </a:p>
          <a:p>
            <a:r>
              <a:rPr lang="ru-RU" dirty="0" smtClean="0"/>
              <a:t>Расход на заработную плату (от 400.000)</a:t>
            </a:r>
          </a:p>
          <a:p>
            <a:r>
              <a:rPr lang="ru-RU" dirty="0" smtClean="0"/>
              <a:t>Итого: от 6.608.500 рублей!</a:t>
            </a:r>
            <a:endParaRPr lang="ru-RU" dirty="0"/>
          </a:p>
        </p:txBody>
      </p:sp>
      <p:pic>
        <p:nvPicPr>
          <p:cNvPr id="7" name="Рисунок 6" descr="12329917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45" r="3845"/>
          <a:stretch>
            <a:fillRect/>
          </a:stretch>
        </p:blipFill>
        <p:spPr>
          <a:xfrm>
            <a:off x="3143240" y="428604"/>
            <a:ext cx="2846362" cy="2086454"/>
          </a:xfrm>
        </p:spPr>
      </p:pic>
      <p:pic>
        <p:nvPicPr>
          <p:cNvPr id="21506" name="Picture 2" descr="C:\Users\Public\Pictures\Sample Pictures\2006_Honda_Gold_Win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352660" cy="1764495"/>
          </a:xfrm>
          <a:prstGeom prst="rect">
            <a:avLst/>
          </a:prstGeom>
          <a:noFill/>
        </p:spPr>
      </p:pic>
      <p:pic>
        <p:nvPicPr>
          <p:cNvPr id="21507" name="Picture 3" descr="C:\Users\Public\Pictures\Sample Pictures\3dc1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643182"/>
            <a:ext cx="2949575" cy="2064703"/>
          </a:xfrm>
          <a:prstGeom prst="rect">
            <a:avLst/>
          </a:prstGeom>
          <a:noFill/>
        </p:spPr>
      </p:pic>
      <p:pic>
        <p:nvPicPr>
          <p:cNvPr id="21508" name="Picture 4" descr="C:\Users\Public\Pictures\Sample Pictures\2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клиенты!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Наши услуги интересны:</a:t>
            </a:r>
          </a:p>
          <a:p>
            <a:r>
              <a:rPr lang="ru-RU" dirty="0" smtClean="0"/>
              <a:t>Всем!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2530" name="Picture 2" descr="C:\Users\Public\Pictures\Sample Pictures\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5715000" cy="36861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180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Аспект</vt:lpstr>
      <vt:lpstr>Документ</vt:lpstr>
      <vt:lpstr>И невозможное станет привычным!</vt:lpstr>
      <vt:lpstr>Слайд 2</vt:lpstr>
      <vt:lpstr>ТрансКом OLiN! – И невозможное станет привычным!</vt:lpstr>
      <vt:lpstr>Спасибо Нашим Родителям!</vt:lpstr>
      <vt:lpstr>Мы заботимся о своих сотрудниках!</vt:lpstr>
      <vt:lpstr>Первоначальные расходы!</vt:lpstr>
      <vt:lpstr>Наши клиенты!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невозможное станет привычным!</dc:title>
  <dc:creator>uzer</dc:creator>
  <cp:lastModifiedBy>uzer</cp:lastModifiedBy>
  <cp:revision>20</cp:revision>
  <dcterms:created xsi:type="dcterms:W3CDTF">2009-12-18T05:17:45Z</dcterms:created>
  <dcterms:modified xsi:type="dcterms:W3CDTF">2010-01-12T11:24:01Z</dcterms:modified>
</cp:coreProperties>
</file>