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55" d="100"/>
          <a:sy n="55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03AB-29EE-41E0-A142-59E6F7AFA832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8420E-2B20-4388-B322-B16B1689A8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8420E-2B20-4388-B322-B16B1689A8E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6E0628-8B4D-4EF4-B46F-BB07BC9C25F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058AD2-15B8-4949-9E01-B31125F7C7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multiurok.ru/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://nsportal.ru/kozina-olga-mikhaylovna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hyperlink" Target="http://www.wiki.vladimir.i-edu.ru/index.php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://pedsite.ru/" TargetMode="Externa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результатов педагогической деятельности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286256"/>
            <a:ext cx="3971924" cy="1885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4286256"/>
            <a:ext cx="3971925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071670" y="1571612"/>
            <a:ext cx="6786610" cy="22145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Козина Ольга Михайловна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«Архангельская СОШ им. Героя Советского Союза Краснова В.М.»</a:t>
            </a:r>
          </a:p>
          <a:p>
            <a:pPr algn="ct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Меленковский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район, Владимирская область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Стаж работы – 30 лет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Педагогический стаж – 30 лет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высшее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 высшая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Почетный работник общего образования (2012 год)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Documents and Settings\Admin\Мои документы\IMG_05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1714512" cy="228601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мои фото\DSCN7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256"/>
            <a:ext cx="100013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Рабочий стол\фото разные\DSCN7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242889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Admin\Рабочий стол\фото разные\DSCN7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86256"/>
            <a:ext cx="202085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K:\яяя\IMG_20140901_114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429132"/>
            <a:ext cx="135732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K:\яяя\0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214950"/>
            <a:ext cx="78581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образовательных технологий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проектной 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проблемно – диалогического обучения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технология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технология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357158" y="3429000"/>
            <a:ext cx="3786214" cy="3429000"/>
          </a:xfrm>
          <a:prstGeom prst="su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Высокое качество организации </a:t>
            </a:r>
            <a:r>
              <a:rPr lang="ru-RU" sz="1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образовательно</a:t>
            </a:r>
            <a:endParaRPr lang="ru-RU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 процесса</a:t>
            </a:r>
            <a:endParaRPr lang="ru-RU" sz="1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928802"/>
            <a:ext cx="135732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Admin\Рабочий стол\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107157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Admin\Рабочий стол\мои фото\Изображение 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164307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G:\фоточки\DSCN7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857760"/>
            <a:ext cx="1949415" cy="16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K:\яяя\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857760"/>
            <a:ext cx="192882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4040188" cy="34290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ГИА по русскому языку.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году средний балл по школе выше среднего балла по району и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области: по школе 4, по району – 3,9, по области – 3,8.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ЕГЭ по русскому языку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балл по школе в 2012 году выше среднего балла по району, области,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России: средний балл по школе – 69,8; по району – 63,94; по области – 62,8; по России – 61,1.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Самый высокий балл по русскому языку у учащейся 11 класса Корольковой Ольги - 98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041775" cy="33575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Олимпиады, конкурсы, конференции: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 год – 1, 2 места на районной олимпиаде по русскому языку.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Участники конкурсов, проектов, викторин на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wiki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vladimir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24 человека.  Из них призеров – 6 человек, победителей – 8 человек.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Участники проектов, олимпиад на других образовательных порталах – 5 человек.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64% участников от числа обучаемых- участники конкурсов.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Admin\Рабочий стол\опять грамоты\Грамота МартыноваПодвиг твой бессмертен викто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714884"/>
            <a:ext cx="928694" cy="1357322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опять грамоты\Сид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786322"/>
            <a:ext cx="155893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Admin\Рабочий стол\сертификаты\грамота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072074"/>
            <a:ext cx="114300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Documents and Settings\Admin\Рабочий стол\сертификаты\ГРАМО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1357321" cy="1785950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сертификаты\Дипл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7" y="5072074"/>
            <a:ext cx="1143008" cy="1382715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сертификаты\Козина -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929198"/>
            <a:ext cx="857256" cy="1357322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сертификаты\Чернявская  Елизавета - диплом первой степен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857760"/>
            <a:ext cx="857256" cy="1214446"/>
          </a:xfrm>
          <a:prstGeom prst="rect">
            <a:avLst/>
          </a:prstGeom>
          <a:noFill/>
        </p:spPr>
      </p:pic>
      <p:pic>
        <p:nvPicPr>
          <p:cNvPr id="3084" name="Picture 12" descr="C:\Documents and Settings\Admin\Рабочий стол\сертификаты\Баранов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5143512"/>
            <a:ext cx="857256" cy="1357322"/>
          </a:xfrm>
          <a:prstGeom prst="rect">
            <a:avLst/>
          </a:prstGeom>
          <a:noFill/>
        </p:spPr>
      </p:pic>
      <p:pic>
        <p:nvPicPr>
          <p:cNvPr id="3085" name="Picture 13" descr="C:\Documents and Settings\Admin\Рабочий стол\опять грамоты\Новая папка (2)\Сидорова  Анастас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5000636"/>
            <a:ext cx="78581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остижения учителя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Призер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областного  профессионального конкурса методических материалов по сопровождению проектно – исследовательской деятельности школьников «Поиск – 2011 (диплом)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Лауреат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регионального конкурса педагогических эссе «На пути к новому образованию» (грамота)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Победитель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конкурса авторских программ элективных и факультативных курсов, направленных на формирование личностного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образования (грамота)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9135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Admin\Рабочий стол\грамота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928694" cy="171451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Грамоты и дипломы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1000132" cy="1643074"/>
          </a:xfrm>
          <a:prstGeom prst="rect">
            <a:avLst/>
          </a:prstGeom>
          <a:noFill/>
        </p:spPr>
      </p:pic>
      <p:pic>
        <p:nvPicPr>
          <p:cNvPr id="4101" name="Picture 5" descr="K:\козина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14488"/>
            <a:ext cx="928694" cy="1714512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Downloads\Козина Ольга Михайловна - благодарность организатор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643182"/>
            <a:ext cx="988982" cy="1571636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Мои документы\Downloads\грамоты\Козина Ольга Михайловна - благодарность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14752"/>
            <a:ext cx="1000132" cy="1285884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Мои документы\Downloads\грамоты\Козина Ольга Михайловна - свидетельство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786322"/>
            <a:ext cx="1071570" cy="1143008"/>
          </a:xfrm>
          <a:prstGeom prst="rect">
            <a:avLst/>
          </a:prstGeom>
          <a:noFill/>
        </p:spPr>
      </p:pic>
      <p:pic>
        <p:nvPicPr>
          <p:cNvPr id="4105" name="Picture 9" descr="C:\Documents and Settings\Admin\Рабочий стол\Грамоты и дипломы\blagodarnost-3967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643182"/>
            <a:ext cx="1000133" cy="1285884"/>
          </a:xfrm>
          <a:prstGeom prst="rect">
            <a:avLst/>
          </a:prstGeom>
          <a:noFill/>
        </p:spPr>
      </p:pic>
      <p:pic>
        <p:nvPicPr>
          <p:cNvPr id="4106" name="Picture 10" descr="C:\Documents and Settings\Admin\Рабочий стол\сертификаты\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4214818"/>
            <a:ext cx="100013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Распространение педагогического опыта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404018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Официальные издания  –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работы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Образовательные порталы – 25 работ.</a:t>
            </a:r>
          </a:p>
          <a:p>
            <a:pPr algn="ctr">
              <a:buNone/>
            </a:pPr>
            <a:r>
              <a:rPr lang="ru-RU" sz="1400" u="sng" dirty="0" smtClean="0">
                <a:hlinkClick r:id="rId2"/>
              </a:rPr>
              <a:t> </a:t>
            </a:r>
            <a:r>
              <a:rPr lang="en-US" sz="1400" u="sng" dirty="0" smtClean="0">
                <a:hlinkClick r:id="rId2"/>
              </a:rPr>
              <a:t>http</a:t>
            </a:r>
            <a:r>
              <a:rPr lang="ru-RU" sz="1400" u="sng" dirty="0" smtClean="0">
                <a:hlinkClick r:id="rId2"/>
              </a:rPr>
              <a:t>://</a:t>
            </a:r>
            <a:r>
              <a:rPr lang="en-US" sz="1400" u="sng" dirty="0" err="1" smtClean="0">
                <a:hlinkClick r:id="rId2"/>
              </a:rPr>
              <a:t>nsportal</a:t>
            </a:r>
            <a:r>
              <a:rPr lang="ru-RU" sz="1400" u="sng" dirty="0" smtClean="0">
                <a:hlinkClick r:id="rId2"/>
              </a:rPr>
              <a:t>.</a:t>
            </a:r>
            <a:r>
              <a:rPr lang="en-US" sz="1400" u="sng" dirty="0" err="1" smtClean="0">
                <a:hlinkClick r:id="rId2"/>
              </a:rPr>
              <a:t>ru</a:t>
            </a:r>
            <a:r>
              <a:rPr lang="ru-RU" sz="1400" u="sng" dirty="0" smtClean="0">
                <a:hlinkClick r:id="rId2"/>
              </a:rPr>
              <a:t>/</a:t>
            </a:r>
            <a:r>
              <a:rPr lang="en-US" sz="1400" u="sng" dirty="0" err="1" smtClean="0">
                <a:hlinkClick r:id="rId2"/>
              </a:rPr>
              <a:t>kozina</a:t>
            </a:r>
            <a:r>
              <a:rPr lang="ru-RU" sz="1400" u="sng" dirty="0" smtClean="0">
                <a:hlinkClick r:id="rId2"/>
              </a:rPr>
              <a:t>-</a:t>
            </a:r>
            <a:r>
              <a:rPr lang="en-US" sz="1400" u="sng" dirty="0" err="1" smtClean="0">
                <a:hlinkClick r:id="rId2"/>
              </a:rPr>
              <a:t>olga</a:t>
            </a:r>
            <a:r>
              <a:rPr lang="ru-RU" sz="1400" u="sng" dirty="0" smtClean="0">
                <a:hlinkClick r:id="rId2"/>
              </a:rPr>
              <a:t>-</a:t>
            </a:r>
            <a:r>
              <a:rPr lang="en-US" sz="1400" u="sng" dirty="0" err="1" smtClean="0">
                <a:hlinkClick r:id="rId2"/>
              </a:rPr>
              <a:t>mikhaylovna</a:t>
            </a:r>
            <a:r>
              <a:rPr lang="ru-RU" sz="1400" u="sng" dirty="0" smtClean="0">
                <a:hlinkClick r:id="rId2"/>
              </a:rPr>
              <a:t>//</a:t>
            </a:r>
            <a:r>
              <a:rPr lang="ru-RU" sz="1400" dirty="0" smtClean="0"/>
              <a:t> </a:t>
            </a:r>
            <a:r>
              <a:rPr lang="en-US" sz="1400" u="sng" dirty="0" smtClean="0">
                <a:hlinkClick r:id="rId3"/>
              </a:rPr>
              <a:t>http</a:t>
            </a:r>
            <a:r>
              <a:rPr lang="ru-RU" sz="1400" u="sng" dirty="0" smtClean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multi</a:t>
            </a:r>
            <a:r>
              <a:rPr lang="ru-RU" sz="1400" u="sng" dirty="0" err="1" smtClean="0">
                <a:hlinkClick r:id="rId3"/>
              </a:rPr>
              <a:t>urok.ru</a:t>
            </a:r>
            <a:endParaRPr lang="ru-RU" sz="1400" dirty="0" smtClean="0"/>
          </a:p>
          <a:p>
            <a:pPr algn="ctr">
              <a:buNone/>
            </a:pPr>
            <a:r>
              <a:rPr lang="ru-RU" sz="1400" u="sng" dirty="0" err="1" smtClean="0">
                <a:hlinkClick r:id="rId4"/>
              </a:rPr>
              <a:t>pedsitе.ru</a:t>
            </a:r>
            <a:endParaRPr lang="ru-RU" sz="1400" u="sng" dirty="0" smtClean="0"/>
          </a:p>
          <a:p>
            <a:pPr algn="ctr">
              <a:buNone/>
            </a:pPr>
            <a:r>
              <a:rPr lang="en-US" sz="1400" u="sng" dirty="0" smtClean="0">
                <a:hlinkClick r:id="rId5"/>
              </a:rPr>
              <a:t>http</a:t>
            </a:r>
            <a:r>
              <a:rPr lang="ru-RU" sz="1400" u="sng" dirty="0" smtClean="0">
                <a:hlinkClick r:id="rId5"/>
              </a:rPr>
              <a:t>://</a:t>
            </a:r>
            <a:r>
              <a:rPr lang="en-US" sz="1400" u="sng" dirty="0" smtClean="0">
                <a:hlinkClick r:id="rId5"/>
              </a:rPr>
              <a:t>www</a:t>
            </a:r>
            <a:r>
              <a:rPr lang="ru-RU" sz="1400" u="sng" dirty="0" smtClean="0">
                <a:hlinkClick r:id="rId5"/>
              </a:rPr>
              <a:t>.</a:t>
            </a:r>
            <a:r>
              <a:rPr lang="en-US" sz="1400" u="sng" dirty="0" smtClean="0">
                <a:hlinkClick r:id="rId5"/>
              </a:rPr>
              <a:t>wiki</a:t>
            </a:r>
            <a:r>
              <a:rPr lang="ru-RU" sz="1400" u="sng" dirty="0" smtClean="0">
                <a:hlinkClick r:id="rId5"/>
              </a:rPr>
              <a:t>.</a:t>
            </a:r>
            <a:r>
              <a:rPr lang="en-US" sz="1400" u="sng" dirty="0" err="1" smtClean="0">
                <a:hlinkClick r:id="rId5"/>
              </a:rPr>
              <a:t>vladimir</a:t>
            </a:r>
            <a:r>
              <a:rPr lang="ru-RU" sz="1400" u="sng" dirty="0" smtClean="0">
                <a:hlinkClick r:id="rId5"/>
              </a:rPr>
              <a:t>.</a:t>
            </a:r>
            <a:r>
              <a:rPr lang="en-US" sz="1400" u="sng" dirty="0" err="1" smtClean="0">
                <a:hlinkClick r:id="rId5"/>
              </a:rPr>
              <a:t>i</a:t>
            </a:r>
            <a:r>
              <a:rPr lang="ru-RU" sz="1400" u="sng" dirty="0" smtClean="0">
                <a:hlinkClick r:id="rId5"/>
              </a:rPr>
              <a:t>-</a:t>
            </a:r>
            <a:r>
              <a:rPr lang="en-US" sz="1400" u="sng" dirty="0" err="1" smtClean="0">
                <a:hlinkClick r:id="rId5"/>
              </a:rPr>
              <a:t>edu</a:t>
            </a:r>
            <a:r>
              <a:rPr lang="ru-RU" sz="1400" u="sng" dirty="0" smtClean="0">
                <a:hlinkClick r:id="rId5"/>
              </a:rPr>
              <a:t>.</a:t>
            </a:r>
            <a:r>
              <a:rPr lang="en-US" sz="1400" u="sng" dirty="0" err="1" smtClean="0">
                <a:hlinkClick r:id="rId5"/>
              </a:rPr>
              <a:t>ru</a:t>
            </a:r>
            <a:r>
              <a:rPr lang="ru-RU" sz="1400" u="sng" dirty="0" smtClean="0">
                <a:hlinkClick r:id="rId5"/>
              </a:rPr>
              <a:t>/</a:t>
            </a:r>
            <a:r>
              <a:rPr lang="en-US" sz="1400" u="sng" dirty="0" smtClean="0">
                <a:hlinkClick r:id="rId5"/>
              </a:rPr>
              <a:t>index</a:t>
            </a:r>
            <a:r>
              <a:rPr lang="ru-RU" sz="1400" u="sng" dirty="0" smtClean="0">
                <a:hlinkClick r:id="rId5"/>
              </a:rPr>
              <a:t>.</a:t>
            </a:r>
            <a:r>
              <a:rPr lang="en-US" sz="1400" u="sng" dirty="0" err="1" smtClean="0">
                <a:hlinkClick r:id="rId5"/>
              </a:rPr>
              <a:t>php</a:t>
            </a:r>
            <a:endParaRPr lang="ru-RU" sz="14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 межрегиональной научно – практической конференции «Воспитание духовности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прцессе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становления личности» 15 мая 2012 года. Сертификат участника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 Всероссийской научно – практической конференции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международным участием)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педагогическое сопровождение детской одаренности»  23-25 апреля 2012 года. Сертификат участника.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областной конференции «Новые технологии для новой школы» 2013 год. Сертификат участника.</a:t>
            </a:r>
          </a:p>
          <a:p>
            <a:pPr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K:\яяя\SDC102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428736"/>
            <a:ext cx="2428892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K:\козина 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3929066"/>
            <a:ext cx="1071570" cy="1714512"/>
          </a:xfrm>
          <a:prstGeom prst="rect">
            <a:avLst/>
          </a:prstGeom>
          <a:noFill/>
        </p:spPr>
      </p:pic>
      <p:pic>
        <p:nvPicPr>
          <p:cNvPr id="5128" name="Picture 8" descr="C:\Documents and Settings\Admin\Мои документы\Downloads\sertifikat_site-3967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7" y="3571876"/>
            <a:ext cx="1214447" cy="1571636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Мои документы\Downloads\svidetelstvo-13490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143380"/>
            <a:ext cx="1071569" cy="1428760"/>
          </a:xfrm>
          <a:prstGeom prst="rect">
            <a:avLst/>
          </a:prstGeom>
          <a:noFill/>
        </p:spPr>
      </p:pic>
      <p:pic>
        <p:nvPicPr>
          <p:cNvPr id="5130" name="Picture 10" descr="C:\Documents and Settings\Admin\Мои документы\Downloads\Свидетельство Методические рекомендации по организации проектной деятельности учащихся.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714884"/>
            <a:ext cx="107156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411</Words>
  <Application>Microsoft Office PowerPoint</Application>
  <PresentationFormat>Экран (4:3)</PresentationFormat>
  <Paragraphs>44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Публичная презентация результатов педагогической деятельности</vt:lpstr>
      <vt:lpstr>Использование образовательных технологий</vt:lpstr>
      <vt:lpstr>Достижения учащихся</vt:lpstr>
      <vt:lpstr>Достижения учителя</vt:lpstr>
      <vt:lpstr>Распространение педагогического опыта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презентация результатов педагогической деятельности</dc:title>
  <dc:creator>Admin</dc:creator>
  <cp:lastModifiedBy>Admin</cp:lastModifiedBy>
  <cp:revision>32</cp:revision>
  <dcterms:created xsi:type="dcterms:W3CDTF">2015-06-06T16:42:32Z</dcterms:created>
  <dcterms:modified xsi:type="dcterms:W3CDTF">2015-06-06T21:59:29Z</dcterms:modified>
</cp:coreProperties>
</file>