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3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6174-6D27-4D03-8E7C-405CD1540C4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D98C-99FB-4208-B97B-6F1A3ED16E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6174-6D27-4D03-8E7C-405CD1540C4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D98C-99FB-4208-B97B-6F1A3ED16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6174-6D27-4D03-8E7C-405CD1540C4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D98C-99FB-4208-B97B-6F1A3ED16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6174-6D27-4D03-8E7C-405CD1540C4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D98C-99FB-4208-B97B-6F1A3ED16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6174-6D27-4D03-8E7C-405CD1540C4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D98C-99FB-4208-B97B-6F1A3ED16E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6174-6D27-4D03-8E7C-405CD1540C4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D98C-99FB-4208-B97B-6F1A3ED16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6174-6D27-4D03-8E7C-405CD1540C4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D98C-99FB-4208-B97B-6F1A3ED16E3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6174-6D27-4D03-8E7C-405CD1540C4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D98C-99FB-4208-B97B-6F1A3ED16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6174-6D27-4D03-8E7C-405CD1540C4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D98C-99FB-4208-B97B-6F1A3ED16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6174-6D27-4D03-8E7C-405CD1540C4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D98C-99FB-4208-B97B-6F1A3ED16E3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6174-6D27-4D03-8E7C-405CD1540C4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BD98C-99FB-4208-B97B-6F1A3ED16E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A96174-6D27-4D03-8E7C-405CD1540C48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84BD98C-99FB-4208-B97B-6F1A3ED16E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692696"/>
            <a:ext cx="5573216" cy="158417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</a:rPr>
              <a:t>ПРОЕКТ</a:t>
            </a:r>
            <a:br>
              <a:rPr lang="ru-RU" sz="40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bg2">
                    <a:lumMod val="90000"/>
                  </a:schemeClr>
                </a:solidFill>
              </a:rPr>
              <a:t>«Здесь чья-то жизнь,  подобная  свече…»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230488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1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8064896" cy="2304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50" i="1" dirty="0"/>
              <a:t>Наш проект «Здесь чья-то жизнь , подобная свече» будет направлен  на сохранение памяти о  502-х днях, когда  проходило сражение за ржевскую землю…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4419"/>
          <a:stretch/>
        </p:blipFill>
        <p:spPr bwMode="auto">
          <a:xfrm>
            <a:off x="707053" y="2476516"/>
            <a:ext cx="7814129" cy="4178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1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6864" cy="12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75220"/>
            <a:ext cx="7776864" cy="3024336"/>
          </a:xfrm>
        </p:spPr>
        <p:txBody>
          <a:bodyPr/>
          <a:lstStyle/>
          <a:p>
            <a:r>
              <a:rPr lang="ru-RU" dirty="0"/>
              <a:t>собрать  и  записать </a:t>
            </a:r>
            <a:r>
              <a:rPr lang="ru-RU" dirty="0" smtClean="0"/>
              <a:t>воспоминания, издать рукописный сборник «Здесь чья-то жизнь, подобная свече»;</a:t>
            </a:r>
          </a:p>
          <a:p>
            <a:r>
              <a:rPr lang="ru-RU" smtClean="0"/>
              <a:t>оцифровать </a:t>
            </a:r>
            <a:r>
              <a:rPr lang="ru-RU" dirty="0"/>
              <a:t>фотографии и </a:t>
            </a:r>
            <a:r>
              <a:rPr lang="ru-RU" dirty="0" smtClean="0"/>
              <a:t>документы; </a:t>
            </a:r>
          </a:p>
          <a:p>
            <a:r>
              <a:rPr lang="ru-RU" dirty="0" smtClean="0"/>
              <a:t>создать </a:t>
            </a:r>
            <a:r>
              <a:rPr lang="ru-RU" dirty="0"/>
              <a:t>фотогалерею «Фронтовых сороковых глаза»,  в которую войдут фотографии ветеранов-</a:t>
            </a:r>
            <a:r>
              <a:rPr lang="ru-RU" dirty="0" err="1"/>
              <a:t>ржевитян</a:t>
            </a:r>
            <a:r>
              <a:rPr lang="ru-RU" dirty="0"/>
              <a:t>, принимавших участие в битве за родной </a:t>
            </a:r>
            <a:r>
              <a:rPr lang="ru-RU" dirty="0" smtClean="0"/>
              <a:t>город.</a:t>
            </a:r>
          </a:p>
        </p:txBody>
      </p:sp>
      <p:pic>
        <p:nvPicPr>
          <p:cNvPr id="3074" name="Picture 2" descr="&amp;Bcy;&amp;acy;&amp;zcy;&amp;acy;&amp;ncy;&amp;ocy;&amp;vcy; &amp;Scy;&amp;tcy;&amp;iecy;&amp;pcy;&amp;acy;&amp;ncy; &amp;Icy;&amp;vcy;&amp;acy;&amp;ncy;&amp;ocy;&amp;vcy;&amp;icy;&amp;ch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7383">
            <a:off x="5239412" y="4369522"/>
            <a:ext cx="3003151" cy="2192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oypolk.ru/sites/default/files/styles/big/public/photos/aleksandr_petrovich_1.jpg?itok=h1i1IwM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909">
            <a:off x="3657418" y="4302424"/>
            <a:ext cx="1766901" cy="2430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oypolk.ru/sites/default/files/styles/big/public/photos/ded_1942_2_maya.jpg?itok=JjgabGzX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7" b="98333" l="1598" r="947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029">
            <a:off x="1733209" y="4103467"/>
            <a:ext cx="1979867" cy="2716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oypolk.ru/sites/default/files/styles/big/public/photos/vanin_e.n.jpg?itok=euroXoP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934">
            <a:off x="570983" y="4242302"/>
            <a:ext cx="1185648" cy="2545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282062"/>
              </p:ext>
            </p:extLst>
          </p:nvPr>
        </p:nvGraphicFramePr>
        <p:xfrm>
          <a:off x="827584" y="363665"/>
          <a:ext cx="8208912" cy="6161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1514"/>
                <a:gridCol w="6977398"/>
              </a:tblGrid>
              <a:tr h="15200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Май 2015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dirty="0" smtClean="0"/>
                        <a:t>Организационный этап: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dirty="0" smtClean="0"/>
                        <a:t>экспресс-опрос  жителей города Ржева: что вы знаете о Ржевской битве? Назовите имена </a:t>
                      </a:r>
                      <a:r>
                        <a:rPr lang="ru-RU" sz="1400" dirty="0" err="1" smtClean="0"/>
                        <a:t>ржевитян</a:t>
                      </a:r>
                      <a:r>
                        <a:rPr lang="ru-RU" sz="1400" dirty="0" smtClean="0"/>
                        <a:t>-участников боев за Ржев? Есть ли у вас дома фотографии, свидетельствующие о ржевской битве, о </a:t>
                      </a:r>
                      <a:r>
                        <a:rPr lang="ru-RU" sz="1400" dirty="0" err="1" smtClean="0"/>
                        <a:t>ржевитянах</a:t>
                      </a:r>
                      <a:r>
                        <a:rPr lang="ru-RU" sz="1400" dirty="0" smtClean="0"/>
                        <a:t>?</a:t>
                      </a:r>
                    </a:p>
                    <a:p>
                      <a:r>
                        <a:rPr lang="ru-RU" sz="1400" dirty="0" smtClean="0"/>
                        <a:t>Обращение через социальные сети, СМИ  к </a:t>
                      </a:r>
                      <a:r>
                        <a:rPr lang="ru-RU" sz="1400" dirty="0" err="1" smtClean="0"/>
                        <a:t>ржевитянам</a:t>
                      </a:r>
                      <a:r>
                        <a:rPr lang="ru-RU" sz="1400" dirty="0" smtClean="0"/>
                        <a:t> с просьбой о предоставлении  материалов о родных и близких, участниках  ржевской битвы из семейных архивов.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3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Май-июнь 2015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dirty="0" smtClean="0"/>
                        <a:t>Основной этап</a:t>
                      </a:r>
                      <a:r>
                        <a:rPr lang="ru-RU" sz="1400" dirty="0" smtClean="0"/>
                        <a:t>:</a:t>
                      </a:r>
                      <a:r>
                        <a:rPr lang="ru-RU" sz="1400" baseline="0" dirty="0" smtClean="0"/>
                        <a:t> с</a:t>
                      </a:r>
                      <a:r>
                        <a:rPr lang="ru-RU" sz="1400" dirty="0" smtClean="0"/>
                        <a:t>бор материалов-записи воспоминаний, </a:t>
                      </a:r>
                      <a:r>
                        <a:rPr lang="ru-RU" sz="1400" dirty="0" err="1" smtClean="0"/>
                        <a:t>видеоинтервью</a:t>
                      </a:r>
                      <a:r>
                        <a:rPr lang="ru-RU" sz="1400" dirty="0" smtClean="0"/>
                        <a:t>, фотосъемка ветеранов, сканирование  и оцифровка фотографий , документов , писем , поисковая работа</a:t>
                      </a:r>
                    </a:p>
                    <a:p>
                      <a:r>
                        <a:rPr lang="ru-RU" sz="1400" dirty="0" smtClean="0"/>
                        <a:t>Адресная помощь ветеранам , трудовые акции на братских захоронениях,  Акция Свеча памяти -22 июня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62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Июль-август 2015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Обработка  материалов-издание рукописных сборников-воспоминаний, создание  видеофильма</a:t>
                      </a:r>
                    </a:p>
                    <a:p>
                      <a:r>
                        <a:rPr lang="ru-RU" sz="1400" dirty="0" smtClean="0"/>
                        <a:t>Создание фотогалереи</a:t>
                      </a:r>
                    </a:p>
                    <a:p>
                      <a:r>
                        <a:rPr lang="ru-RU" sz="1400" dirty="0" smtClean="0"/>
                        <a:t>Создание видеоархива воспоминаний-интервью, фотографий.</a:t>
                      </a:r>
                    </a:p>
                    <a:p>
                      <a:r>
                        <a:rPr lang="ru-RU" sz="1400" dirty="0" smtClean="0"/>
                        <a:t>Создание презентационных папок с  собранными материалами  для работы в  учебных заведениях , Музеях и комнатах  боевой славы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6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Сентябрь-октябрь 2015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Заключительный</a:t>
                      </a:r>
                      <a:r>
                        <a:rPr lang="ru-RU" sz="1400" b="1" baseline="0" dirty="0" smtClean="0"/>
                        <a:t> этап</a:t>
                      </a:r>
                      <a:r>
                        <a:rPr lang="ru-RU" sz="1400" baseline="0" dirty="0" smtClean="0"/>
                        <a:t>: п</a:t>
                      </a:r>
                      <a:r>
                        <a:rPr lang="ru-RU" sz="1400" dirty="0" smtClean="0"/>
                        <a:t>резентация творческих работ в музее г. Ржева с приглашением  ветеранов, изображенных на фотографиях; </a:t>
                      </a:r>
                    </a:p>
                    <a:p>
                      <a:r>
                        <a:rPr lang="ru-RU" sz="1400" dirty="0" smtClean="0"/>
                        <a:t>Конференция по итогам проекта с представлением  собранных материалов, создание видеофильма и показ на местном телевидении</a:t>
                      </a:r>
                    </a:p>
                    <a:p>
                      <a:r>
                        <a:rPr lang="ru-RU" sz="1400" dirty="0" smtClean="0"/>
                        <a:t>Освещение всех этапов работы  проекта- на сайте ДСП «Важное дело»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-1823512" y="2778187"/>
            <a:ext cx="4374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План работы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11217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6781800" cy="1600200"/>
          </a:xfrm>
        </p:spPr>
        <p:txBody>
          <a:bodyPr>
            <a:normAutofit/>
          </a:bodyPr>
          <a:lstStyle/>
          <a:p>
            <a:r>
              <a:rPr lang="ru-RU" dirty="0"/>
              <a:t>Ресурсы 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912" cy="46805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u="sng" dirty="0"/>
              <a:t>Финансовые ресурсы:</a:t>
            </a:r>
          </a:p>
          <a:p>
            <a:pPr lvl="0"/>
            <a:r>
              <a:rPr lang="ru-RU" dirty="0"/>
              <a:t>Обращения через </a:t>
            </a:r>
            <a:r>
              <a:rPr lang="ru-RU" dirty="0" smtClean="0"/>
              <a:t>СМИ - </a:t>
            </a:r>
            <a:r>
              <a:rPr lang="ru-RU" dirty="0"/>
              <a:t>бесплатно</a:t>
            </a:r>
          </a:p>
          <a:p>
            <a:pPr lvl="0"/>
            <a:r>
              <a:rPr lang="ru-RU" dirty="0"/>
              <a:t>Проведение опросов, создание  видеоматериалов, фотоматериалов, запись воспоминаний , портретная галерея - работа добровольцев</a:t>
            </a:r>
          </a:p>
          <a:p>
            <a:pPr lvl="0"/>
            <a:r>
              <a:rPr lang="ru-RU" dirty="0"/>
              <a:t>Печать фотографий – спонсорская помощь, средства проекта, личные средства</a:t>
            </a:r>
          </a:p>
          <a:p>
            <a:pPr lvl="0"/>
            <a:r>
              <a:rPr lang="ru-RU" dirty="0"/>
              <a:t> Покупка фоторамок-средства проекта</a:t>
            </a:r>
          </a:p>
          <a:p>
            <a:pPr lvl="0"/>
            <a:r>
              <a:rPr lang="ru-RU" dirty="0"/>
              <a:t>Издание буклетов –спонсорская помощь, средства проекта</a:t>
            </a:r>
          </a:p>
          <a:p>
            <a:pPr lvl="0"/>
            <a:r>
              <a:rPr lang="ru-RU" dirty="0"/>
              <a:t>Проведение конференции- силами добровольцев с привлечением органов власти и СМИ </a:t>
            </a:r>
            <a:endParaRPr lang="ru-RU" dirty="0" smtClean="0"/>
          </a:p>
          <a:p>
            <a:pPr marL="0" indent="0">
              <a:buNone/>
            </a:pPr>
            <a:r>
              <a:rPr lang="ru-RU" u="sng" dirty="0"/>
              <a:t>Привлеченные ресурсы:</a:t>
            </a:r>
          </a:p>
          <a:p>
            <a:r>
              <a:rPr lang="ru-RU" dirty="0"/>
              <a:t>Добровольцы, органы местной власти</a:t>
            </a:r>
          </a:p>
          <a:p>
            <a:r>
              <a:rPr lang="ru-RU" dirty="0"/>
              <a:t>Спонсоры</a:t>
            </a:r>
          </a:p>
          <a:p>
            <a:r>
              <a:rPr lang="ru-RU" dirty="0"/>
              <a:t>Средства проекта</a:t>
            </a:r>
          </a:p>
          <a:p>
            <a:r>
              <a:rPr lang="ru-RU" dirty="0"/>
              <a:t>СМИ, интернет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8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88</TotalTime>
  <Words>337</Words>
  <Application>Microsoft Office PowerPoint</Application>
  <PresentationFormat>Экран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NewsPrint</vt:lpstr>
      <vt:lpstr>ПРОЕКТ  «Здесь чья-то жизнь,  подобная  свече…»</vt:lpstr>
      <vt:lpstr>Презентация PowerPoint</vt:lpstr>
      <vt:lpstr>Основные задачи проекта:</vt:lpstr>
      <vt:lpstr>Презентация PowerPoint</vt:lpstr>
      <vt:lpstr>Ресурсы проекта: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«Здесь чья-то жизнь,  подобная  свече…»</dc:title>
  <dc:creator>Home</dc:creator>
  <cp:lastModifiedBy>Home</cp:lastModifiedBy>
  <cp:revision>8</cp:revision>
  <dcterms:created xsi:type="dcterms:W3CDTF">2015-05-16T19:58:51Z</dcterms:created>
  <dcterms:modified xsi:type="dcterms:W3CDTF">2015-05-16T21:53:57Z</dcterms:modified>
</cp:coreProperties>
</file>