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21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01094-EC16-4E91-878C-034D96E62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B62D5-FD38-4DEB-8FEB-3B9819272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801B0-1A69-49C4-86C6-4E0F8194A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5D2AF-E4D0-4CD8-A575-65DEECEC0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1DA62-9A4D-43BE-AFCE-8B5198A62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690CC-E732-4490-A478-911BC581A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678A5-4AAB-4516-BEEC-9E0C94C15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F6734-0949-4A44-9919-9535BF9A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BF7D1-BE68-4135-8B3B-68DC1AE0A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4C5AC-4372-4809-90D1-2A6C52846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9E80C-8A43-4E82-B131-DE7AD6E70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7C2E3C2E-F8FA-455B-959C-A990A6038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Правила поведения ученика</a:t>
            </a:r>
          </a:p>
        </p:txBody>
      </p:sp>
      <p:pic>
        <p:nvPicPr>
          <p:cNvPr id="2052" name="Picture 4" descr="j0232988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3287713"/>
            <a:ext cx="2520950" cy="25019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Правило № </a:t>
            </a:r>
            <a:r>
              <a:rPr lang="ru-RU" sz="4000" dirty="0" smtClean="0"/>
              <a:t>9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Ребята  должны называть  друг друга по имени </a:t>
            </a:r>
          </a:p>
          <a:p>
            <a:pPr eaLnBrk="1" hangingPunct="1"/>
            <a:r>
              <a:rPr lang="ru-RU" dirty="0" smtClean="0"/>
              <a:t>Учителей называют по имени и </a:t>
            </a:r>
            <a:r>
              <a:rPr lang="ru-RU" dirty="0" smtClean="0"/>
              <a:t>отчеству</a:t>
            </a:r>
          </a:p>
          <a:p>
            <a:pPr eaLnBrk="1" hangingPunct="1"/>
            <a:r>
              <a:rPr lang="ru-RU" dirty="0" smtClean="0"/>
              <a:t>Уважайте </a:t>
            </a:r>
            <a:r>
              <a:rPr lang="ru-RU" smtClean="0"/>
              <a:t>друг друга</a:t>
            </a:r>
            <a:endParaRPr lang="ru-RU" dirty="0" smtClean="0"/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5732463" y="325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6630" name="Рисунок 1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4198938"/>
            <a:ext cx="2384425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4292600"/>
            <a:ext cx="1865312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360988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b="1" smtClean="0"/>
              <a:t>Благодарим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Правило № 1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z="3600" b="1" smtClean="0"/>
              <a:t>Приходи на урок вовремя – за 5 мин до начала урока</a:t>
            </a:r>
          </a:p>
          <a:p>
            <a:pPr eaLnBrk="1" hangingPunct="1">
              <a:buFontTx/>
              <a:buNone/>
            </a:pPr>
            <a:endParaRPr lang="ru-RU" sz="3600" b="1" smtClean="0"/>
          </a:p>
          <a:p>
            <a:pPr eaLnBrk="1" hangingPunct="1"/>
            <a:r>
              <a:rPr lang="ru-RU" sz="3600" b="1" smtClean="0"/>
              <a:t>Не опаздывай!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Следи за временем</a:t>
            </a:r>
          </a:p>
        </p:txBody>
      </p:sp>
      <p:pic>
        <p:nvPicPr>
          <p:cNvPr id="7175" name="Picture 7" descr="j02341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375" y="2349500"/>
            <a:ext cx="2978150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2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Правило № 2 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038600" cy="47545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smtClean="0"/>
              <a:t>У ученика должны быть школьные принадлежности:</a:t>
            </a:r>
          </a:p>
          <a:p>
            <a:pPr eaLnBrk="1" hangingPunct="1"/>
            <a:r>
              <a:rPr lang="ru-RU" sz="2400" smtClean="0"/>
              <a:t>Дневник</a:t>
            </a:r>
          </a:p>
          <a:p>
            <a:pPr eaLnBrk="1" hangingPunct="1"/>
            <a:r>
              <a:rPr lang="ru-RU" sz="2400" smtClean="0"/>
              <a:t>Тетрадь</a:t>
            </a:r>
          </a:p>
          <a:p>
            <a:pPr eaLnBrk="1" hangingPunct="1"/>
            <a:r>
              <a:rPr lang="ru-RU" sz="2400" smtClean="0"/>
              <a:t>Ручка</a:t>
            </a:r>
          </a:p>
          <a:p>
            <a:pPr eaLnBrk="1" hangingPunct="1"/>
            <a:r>
              <a:rPr lang="ru-RU" sz="2400" smtClean="0"/>
              <a:t>Карандаш</a:t>
            </a:r>
          </a:p>
          <a:p>
            <a:pPr eaLnBrk="1" hangingPunct="1"/>
            <a:r>
              <a:rPr lang="ru-RU" sz="2400" smtClean="0"/>
              <a:t>Линейка</a:t>
            </a:r>
          </a:p>
          <a:p>
            <a:pPr eaLnBrk="1" hangingPunct="1"/>
            <a:r>
              <a:rPr lang="ru-RU" sz="2400" smtClean="0"/>
              <a:t>Резинка</a:t>
            </a:r>
          </a:p>
          <a:p>
            <a:pPr eaLnBrk="1" hangingPunct="1"/>
            <a:r>
              <a:rPr lang="ru-RU" sz="2400" smtClean="0"/>
              <a:t>Учебник.</a:t>
            </a:r>
          </a:p>
          <a:p>
            <a:pPr eaLnBrk="1" hangingPunct="1">
              <a:buFontTx/>
              <a:buNone/>
            </a:pPr>
            <a:r>
              <a:rPr lang="ru-RU" sz="2400" smtClean="0"/>
              <a:t>    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400" smtClean="0"/>
              <a:t>Наши учебники</a:t>
            </a:r>
          </a:p>
        </p:txBody>
      </p:sp>
      <p:pic>
        <p:nvPicPr>
          <p:cNvPr id="9223" name="Рисунок 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2133600"/>
            <a:ext cx="338455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Рисунок 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3787775"/>
            <a:ext cx="251936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14348" y="5857892"/>
            <a:ext cx="8075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Не забывай учебники и тетради 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ПРАВИЛО № 3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Ученик должен вести себя на уроке  хорошо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</a:p>
          <a:p>
            <a:pPr eaLnBrk="1" hangingPunct="1"/>
            <a:r>
              <a:rPr lang="ru-RU" dirty="0" smtClean="0"/>
              <a:t>не разговаривать </a:t>
            </a:r>
          </a:p>
          <a:p>
            <a:pPr eaLnBrk="1" hangingPunct="1"/>
            <a:r>
              <a:rPr lang="ru-RU" dirty="0" smtClean="0"/>
              <a:t>не рисовать на парте</a:t>
            </a:r>
          </a:p>
          <a:p>
            <a:pPr eaLnBrk="1" hangingPunct="1"/>
            <a:r>
              <a:rPr lang="ru-RU" dirty="0" smtClean="0"/>
              <a:t>не играть</a:t>
            </a:r>
          </a:p>
          <a:p>
            <a:pPr eaLnBrk="1" hangingPunct="1"/>
            <a:r>
              <a:rPr lang="ru-RU" dirty="0" smtClean="0"/>
              <a:t>выполнять все задания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Учись хорошо</a:t>
            </a:r>
          </a:p>
        </p:txBody>
      </p:sp>
      <p:pic>
        <p:nvPicPr>
          <p:cNvPr id="12295" name="Picture 7" descr="j03012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2060575"/>
            <a:ext cx="30241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365625"/>
            <a:ext cx="2160587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Правило№4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557338"/>
            <a:ext cx="4038600" cy="4495800"/>
          </a:xfrm>
        </p:spPr>
        <p:txBody>
          <a:bodyPr/>
          <a:lstStyle/>
          <a:p>
            <a:pPr eaLnBrk="1" hangingPunct="1"/>
            <a:r>
              <a:rPr lang="ru-RU" dirty="0" smtClean="0"/>
              <a:t>Ученик должен слушать на уроке</a:t>
            </a:r>
          </a:p>
          <a:p>
            <a:pPr eaLnBrk="1" hangingPunct="1">
              <a:buFontTx/>
              <a:buNone/>
            </a:pPr>
            <a:r>
              <a:rPr lang="ru-RU" dirty="0" smtClean="0"/>
              <a:t> учителя и </a:t>
            </a:r>
          </a:p>
          <a:p>
            <a:pPr eaLnBrk="1" hangingPunct="1">
              <a:buFontTx/>
              <a:buNone/>
            </a:pPr>
            <a:r>
              <a:rPr lang="ru-RU" dirty="0" smtClean="0"/>
              <a:t>при ответе поднимать руку !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3744913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пример</a:t>
            </a:r>
          </a:p>
        </p:txBody>
      </p:sp>
      <p:sp>
        <p:nvSpPr>
          <p:cNvPr id="7173" name="Rectangle 8"/>
          <p:cNvSpPr>
            <a:spLocks noChangeArrowheads="1"/>
          </p:cNvSpPr>
          <p:nvPr/>
        </p:nvSpPr>
        <p:spPr bwMode="auto">
          <a:xfrm>
            <a:off x="6359525" y="282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343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2867025"/>
            <a:ext cx="18002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7858125" y="2600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345" name="Рисунок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1700213"/>
            <a:ext cx="1624012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Rectangle 12"/>
          <p:cNvSpPr>
            <a:spLocks noChangeArrowheads="1"/>
          </p:cNvSpPr>
          <p:nvPr/>
        </p:nvSpPr>
        <p:spPr bwMode="auto">
          <a:xfrm>
            <a:off x="7686675" y="5014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347" name="Рисунок 10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4162425"/>
            <a:ext cx="187325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Правило№5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 столовой  ученик обязан </a:t>
            </a:r>
          </a:p>
          <a:p>
            <a:pPr eaLnBrk="1" hangingPunct="1"/>
            <a:r>
              <a:rPr lang="ru-RU" smtClean="0"/>
              <a:t>Мыть руки перед едой </a:t>
            </a:r>
          </a:p>
          <a:p>
            <a:pPr eaLnBrk="1" hangingPunct="1"/>
            <a:r>
              <a:rPr lang="ru-RU" smtClean="0"/>
              <a:t>Убирать за собой посуду поблагодарить работников столовой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Мойте руки!!!</a:t>
            </a:r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6659563" y="3262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6391" name="Рисунок 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997200"/>
            <a:ext cx="2592388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Правело №6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229600" cy="4495800"/>
          </a:xfrm>
        </p:spPr>
        <p:txBody>
          <a:bodyPr/>
          <a:lstStyle/>
          <a:p>
            <a:pPr eaLnBrk="1" hangingPunct="1"/>
            <a:r>
              <a:rPr lang="ru-RU" smtClean="0"/>
              <a:t>Ученик обязан делать домашние задание </a:t>
            </a:r>
          </a:p>
          <a:p>
            <a:pPr eaLnBrk="1" hangingPunct="1"/>
            <a:r>
              <a:rPr lang="ru-RU" smtClean="0"/>
              <a:t>Задание  на каждом уроке Ученик записывает в  дневник</a:t>
            </a:r>
          </a:p>
          <a:p>
            <a:pPr eaLnBrk="1" hangingPunct="1"/>
            <a:endParaRPr lang="ru-RU" smtClean="0"/>
          </a:p>
        </p:txBody>
      </p:sp>
      <p:pic>
        <p:nvPicPr>
          <p:cNvPr id="18436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3429000"/>
            <a:ext cx="2592388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Правило </a:t>
            </a:r>
            <a:r>
              <a:rPr lang="ru-RU" sz="4000" dirty="0" smtClean="0"/>
              <a:t>№7</a:t>
            </a:r>
            <a:r>
              <a:rPr lang="ru-RU" sz="4000" dirty="0" smtClean="0"/>
              <a:t>									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НЕЛЬЗЯ РВАТЬ УЧЕБНИКИ</a:t>
            </a:r>
          </a:p>
          <a:p>
            <a:pPr eaLnBrk="1" hangingPunct="1"/>
            <a:r>
              <a:rPr lang="ru-RU" smtClean="0"/>
              <a:t>НЕЛЬЗЯ  РИСОВАТЬ  В УЧЕБНИКАХ</a:t>
            </a:r>
          </a:p>
          <a:p>
            <a:pPr eaLnBrk="1" hangingPunct="1"/>
            <a:r>
              <a:rPr lang="ru-RU" smtClean="0"/>
              <a:t>НЕЛЬЗЯ  ЗАГИБАТЬ  И  ВЫРЫВАТЬ</a:t>
            </a:r>
          </a:p>
          <a:p>
            <a:pPr eaLnBrk="1" hangingPunct="1"/>
            <a:r>
              <a:rPr lang="ru-RU" smtClean="0"/>
              <a:t>СТРАНИЦЫ  УЧЕБНИКА</a:t>
            </a:r>
          </a:p>
          <a:p>
            <a:pPr eaLnBrk="1" hangingPunct="1"/>
            <a:r>
              <a:rPr lang="ru-RU" smtClean="0"/>
              <a:t>ПРИ  НЕОБХОДИМОСТИ  НУЖНО ПОД КЛЕИТЬ УЧЕБНИК  </a:t>
            </a: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5991225" y="5364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1509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4437063"/>
            <a:ext cx="20415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7615238" y="614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1511" name="Рисунок 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333375"/>
            <a:ext cx="1944688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Правило № </a:t>
            </a:r>
            <a:r>
              <a:rPr lang="ru-RU" dirty="0" smtClean="0"/>
              <a:t>8</a:t>
            </a:r>
            <a:endParaRPr lang="ru-RU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Ученику запрещается бегать по школе. </a:t>
            </a:r>
          </a:p>
          <a:p>
            <a:pPr eaLnBrk="1" hangingPunct="1"/>
            <a:r>
              <a:rPr lang="ru-RU" dirty="0" smtClean="0"/>
              <a:t>По лестницам спускаться аккуратно, не толкаясь.                   </a:t>
            </a:r>
          </a:p>
        </p:txBody>
      </p:sp>
      <p:pic>
        <p:nvPicPr>
          <p:cNvPr id="25604" name="Рисунок 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3933825"/>
            <a:ext cx="2447925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theme/theme1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300</TotalTime>
  <Words>190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Вершина горы</vt:lpstr>
      <vt:lpstr>Правила поведения ученика</vt:lpstr>
      <vt:lpstr>Правило № 1</vt:lpstr>
      <vt:lpstr>Правило № 2 </vt:lpstr>
      <vt:lpstr>ПРАВИЛО № 3</vt:lpstr>
      <vt:lpstr>Правило№4</vt:lpstr>
      <vt:lpstr>Правило№5</vt:lpstr>
      <vt:lpstr>Правело №6</vt:lpstr>
      <vt:lpstr>Правило №7         </vt:lpstr>
      <vt:lpstr>Правило № 8</vt:lpstr>
      <vt:lpstr>Правило № 9 </vt:lpstr>
      <vt:lpstr>Благодарим за внимание!</vt:lpstr>
    </vt:vector>
  </TitlesOfParts>
  <Company>МОУСОШ№13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ученика</dc:title>
  <dc:creator>Comp 11</dc:creator>
  <cp:lastModifiedBy>вита зайцева</cp:lastModifiedBy>
  <cp:revision>17</cp:revision>
  <dcterms:created xsi:type="dcterms:W3CDTF">2009-11-26T08:34:08Z</dcterms:created>
  <dcterms:modified xsi:type="dcterms:W3CDTF">2014-10-22T04:18:07Z</dcterms:modified>
</cp:coreProperties>
</file>