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3" r:id="rId22"/>
    <p:sldId id="293" r:id="rId23"/>
    <p:sldId id="294" r:id="rId24"/>
    <p:sldId id="288" r:id="rId25"/>
    <p:sldId id="289" r:id="rId26"/>
    <p:sldId id="29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33CC33"/>
    <a:srgbClr val="CCCCFF"/>
    <a:srgbClr val="66FFFF"/>
    <a:srgbClr val="FF9933"/>
    <a:srgbClr val="FFCC00"/>
    <a:srgbClr val="990000"/>
    <a:srgbClr val="CCFF33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866E-67BE-456D-9E94-06FAE26D888D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1B294-36B8-4717-BA2C-568ABAA8E4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594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B294-36B8-4717-BA2C-568ABAA8E4A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CD6A-524A-4301-8606-ACA13F94AB2B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9957-93BF-4F72-909E-4C640041A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CD6A-524A-4301-8606-ACA13F94AB2B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9957-93BF-4F72-909E-4C640041A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CD6A-524A-4301-8606-ACA13F94AB2B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9957-93BF-4F72-909E-4C640041A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CD6A-524A-4301-8606-ACA13F94AB2B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9957-93BF-4F72-909E-4C640041A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CD6A-524A-4301-8606-ACA13F94AB2B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9957-93BF-4F72-909E-4C640041A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CD6A-524A-4301-8606-ACA13F94AB2B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9957-93BF-4F72-909E-4C640041A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CD6A-524A-4301-8606-ACA13F94AB2B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9957-93BF-4F72-909E-4C640041A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CD6A-524A-4301-8606-ACA13F94AB2B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9957-93BF-4F72-909E-4C640041A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CD6A-524A-4301-8606-ACA13F94AB2B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9957-93BF-4F72-909E-4C640041A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CD6A-524A-4301-8606-ACA13F94AB2B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9957-93BF-4F72-909E-4C640041A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CD6A-524A-4301-8606-ACA13F94AB2B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9957-93BF-4F72-909E-4C640041A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9CD6A-524A-4301-8606-ACA13F94AB2B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A9957-93BF-4F72-909E-4C640041A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&#1052;&#1040;&#1056;&#1048;&#1064;&#1040;\&#1056;&#1072;&#1073;&#1086;&#1095;&#1080;&#1081;%20&#1089;&#1090;&#1086;&#1083;\&#1054;&#1073;&#1078;&#1080;&#1075;&#1072;&#1102;&#1097;&#1080;&#1077;%20-%20&#1064;&#1082;&#1086;&#1083;&#1072;%20&#8211;%20&#1101;&#1090;&#1086;%20&#1084;&#1080;&#1088;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929066"/>
            <a:ext cx="8643998" cy="3071834"/>
          </a:xfrm>
        </p:spPr>
        <p:txBody>
          <a:bodyPr>
            <a:normAutofit/>
          </a:bodyPr>
          <a:lstStyle/>
          <a:p>
            <a:pPr algn="l"/>
            <a:r>
              <a:rPr lang="ru-RU" sz="2700" b="1" dirty="0" smtClean="0">
                <a:solidFill>
                  <a:srgbClr val="993300"/>
                </a:solidFill>
              </a:rPr>
              <a:t/>
            </a:r>
            <a:br>
              <a:rPr lang="ru-RU" sz="2700" b="1" dirty="0" smtClean="0">
                <a:solidFill>
                  <a:srgbClr val="993300"/>
                </a:solidFill>
              </a:rPr>
            </a:br>
            <a:r>
              <a:rPr lang="ru-RU" sz="2700" b="1" dirty="0">
                <a:solidFill>
                  <a:srgbClr val="993300"/>
                </a:solidFill>
              </a:rPr>
              <a:t/>
            </a:r>
            <a:br>
              <a:rPr lang="ru-RU" sz="2700" b="1" dirty="0">
                <a:solidFill>
                  <a:srgbClr val="993300"/>
                </a:solidFill>
              </a:rPr>
            </a:br>
            <a:r>
              <a:rPr lang="ru-RU" sz="2700" b="1" dirty="0" smtClean="0">
                <a:solidFill>
                  <a:srgbClr val="993300"/>
                </a:solidFill>
              </a:rPr>
              <a:t/>
            </a:r>
            <a:br>
              <a:rPr lang="ru-RU" sz="2700" b="1" dirty="0" smtClean="0">
                <a:solidFill>
                  <a:srgbClr val="993300"/>
                </a:solidFill>
              </a:rPr>
            </a:br>
            <a:r>
              <a:rPr lang="ru-RU" sz="4000" b="1" dirty="0" smtClean="0">
                <a:solidFill>
                  <a:srgbClr val="993300"/>
                </a:solidFill>
              </a:rPr>
              <a:t/>
            </a:r>
            <a:br>
              <a:rPr lang="ru-RU" sz="4000" b="1" dirty="0" smtClean="0">
                <a:solidFill>
                  <a:srgbClr val="993300"/>
                </a:solidFill>
              </a:rPr>
            </a:b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Детство не повторяется дважды…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solidFill>
                  <a:srgbClr val="FF0000"/>
                </a:solidFill>
              </a:rPr>
              <a:t>Подготовила: Дроздик В.А., классный руководитель</a:t>
            </a:r>
            <a:endParaRPr lang="ru-RU" sz="2700" dirty="0">
              <a:solidFill>
                <a:srgbClr val="FF0000"/>
              </a:solidFill>
            </a:endParaRPr>
          </a:p>
        </p:txBody>
      </p:sp>
      <p:pic>
        <p:nvPicPr>
          <p:cNvPr id="3" name="Обжигающие - Школа – это мир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786842" y="6572272"/>
            <a:ext cx="152400" cy="147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Миниахметов Денис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</a:rPr>
              <a:t>Любимый цвет: </a:t>
            </a:r>
            <a:r>
              <a:rPr lang="ru-RU" sz="2600" dirty="0" smtClean="0"/>
              <a:t>зелёный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</a:rPr>
              <a:t>Любимый исполнитель: </a:t>
            </a:r>
            <a:r>
              <a:rPr lang="ru-RU" sz="2600" dirty="0" smtClean="0"/>
              <a:t>группа Баста, группа </a:t>
            </a:r>
            <a:r>
              <a:rPr lang="ru-RU" sz="2600" dirty="0" err="1" smtClean="0"/>
              <a:t>Любэ</a:t>
            </a:r>
            <a:endParaRPr lang="ru-RU" sz="2600" dirty="0" smtClean="0"/>
          </a:p>
          <a:p>
            <a:pPr>
              <a:buNone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</a:rPr>
              <a:t>Любимый актёр/актриса: </a:t>
            </a:r>
            <a:r>
              <a:rPr lang="ru-RU" sz="2600" dirty="0" smtClean="0"/>
              <a:t>Николай Наумов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</a:rPr>
              <a:t>Любимое блюдо: </a:t>
            </a:r>
            <a:r>
              <a:rPr lang="ru-RU" sz="2600" dirty="0" smtClean="0"/>
              <a:t>шашлык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</a:rPr>
              <a:t>Хобби: </a:t>
            </a:r>
            <a:r>
              <a:rPr lang="ru-RU" sz="2600" dirty="0" smtClean="0"/>
              <a:t>путешествовать</a:t>
            </a:r>
          </a:p>
          <a:p>
            <a:endParaRPr lang="ru-RU" dirty="0"/>
          </a:p>
        </p:txBody>
      </p:sp>
      <p:sp>
        <p:nvSpPr>
          <p:cNvPr id="8" name="Полилиния 7"/>
          <p:cNvSpPr/>
          <p:nvPr/>
        </p:nvSpPr>
        <p:spPr>
          <a:xfrm>
            <a:off x="1499674" y="837549"/>
            <a:ext cx="492755" cy="625491"/>
          </a:xfrm>
          <a:custGeom>
            <a:avLst/>
            <a:gdLst>
              <a:gd name="connsiteX0" fmla="*/ 492755 w 492755"/>
              <a:gd name="connsiteY0" fmla="*/ 76851 h 625491"/>
              <a:gd name="connsiteX1" fmla="*/ 454254 w 492755"/>
              <a:gd name="connsiteY1" fmla="*/ 57600 h 625491"/>
              <a:gd name="connsiteX2" fmla="*/ 377252 w 492755"/>
              <a:gd name="connsiteY2" fmla="*/ 28725 h 625491"/>
              <a:gd name="connsiteX3" fmla="*/ 136621 w 492755"/>
              <a:gd name="connsiteY3" fmla="*/ 57600 h 625491"/>
              <a:gd name="connsiteX4" fmla="*/ 107745 w 492755"/>
              <a:gd name="connsiteY4" fmla="*/ 86476 h 625491"/>
              <a:gd name="connsiteX5" fmla="*/ 78869 w 492755"/>
              <a:gd name="connsiteY5" fmla="*/ 173104 h 625491"/>
              <a:gd name="connsiteX6" fmla="*/ 69244 w 492755"/>
              <a:gd name="connsiteY6" fmla="*/ 201979 h 625491"/>
              <a:gd name="connsiteX7" fmla="*/ 49993 w 492755"/>
              <a:gd name="connsiteY7" fmla="*/ 230855 h 625491"/>
              <a:gd name="connsiteX8" fmla="*/ 40368 w 492755"/>
              <a:gd name="connsiteY8" fmla="*/ 317483 h 625491"/>
              <a:gd name="connsiteX9" fmla="*/ 21118 w 492755"/>
              <a:gd name="connsiteY9" fmla="*/ 375234 h 625491"/>
              <a:gd name="connsiteX10" fmla="*/ 1867 w 492755"/>
              <a:gd name="connsiteY10" fmla="*/ 461862 h 625491"/>
              <a:gd name="connsiteX11" fmla="*/ 11492 w 492755"/>
              <a:gd name="connsiteY11" fmla="*/ 586990 h 625491"/>
              <a:gd name="connsiteX12" fmla="*/ 40368 w 492755"/>
              <a:gd name="connsiteY12" fmla="*/ 596615 h 625491"/>
              <a:gd name="connsiteX13" fmla="*/ 59619 w 492755"/>
              <a:gd name="connsiteY13" fmla="*/ 625491 h 625491"/>
              <a:gd name="connsiteX14" fmla="*/ 49993 w 492755"/>
              <a:gd name="connsiteY14" fmla="*/ 596615 h 625491"/>
              <a:gd name="connsiteX15" fmla="*/ 69244 w 492755"/>
              <a:gd name="connsiteY15" fmla="*/ 423360 h 625491"/>
              <a:gd name="connsiteX16" fmla="*/ 78869 w 492755"/>
              <a:gd name="connsiteY16" fmla="*/ 394485 h 62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92755" h="625491">
                <a:moveTo>
                  <a:pt x="492755" y="76851"/>
                </a:moveTo>
                <a:cubicBezTo>
                  <a:pt x="479921" y="70434"/>
                  <a:pt x="467689" y="62638"/>
                  <a:pt x="454254" y="57600"/>
                </a:cubicBezTo>
                <a:cubicBezTo>
                  <a:pt x="349401" y="18280"/>
                  <a:pt x="484455" y="82325"/>
                  <a:pt x="377252" y="28725"/>
                </a:cubicBezTo>
                <a:cubicBezTo>
                  <a:pt x="267223" y="33726"/>
                  <a:pt x="205742" y="0"/>
                  <a:pt x="136621" y="57600"/>
                </a:cubicBezTo>
                <a:cubicBezTo>
                  <a:pt x="126164" y="66314"/>
                  <a:pt x="117370" y="76851"/>
                  <a:pt x="107745" y="86476"/>
                </a:cubicBezTo>
                <a:lnTo>
                  <a:pt x="78869" y="173104"/>
                </a:lnTo>
                <a:cubicBezTo>
                  <a:pt x="75661" y="182729"/>
                  <a:pt x="74872" y="193537"/>
                  <a:pt x="69244" y="201979"/>
                </a:cubicBezTo>
                <a:lnTo>
                  <a:pt x="49993" y="230855"/>
                </a:lnTo>
                <a:cubicBezTo>
                  <a:pt x="46785" y="259731"/>
                  <a:pt x="46066" y="288993"/>
                  <a:pt x="40368" y="317483"/>
                </a:cubicBezTo>
                <a:cubicBezTo>
                  <a:pt x="36389" y="337381"/>
                  <a:pt x="25098" y="355337"/>
                  <a:pt x="21118" y="375234"/>
                </a:cubicBezTo>
                <a:cubicBezTo>
                  <a:pt x="8897" y="436332"/>
                  <a:pt x="15460" y="407489"/>
                  <a:pt x="1867" y="461862"/>
                </a:cubicBezTo>
                <a:cubicBezTo>
                  <a:pt x="5075" y="503571"/>
                  <a:pt x="0" y="546767"/>
                  <a:pt x="11492" y="586990"/>
                </a:cubicBezTo>
                <a:cubicBezTo>
                  <a:pt x="14279" y="596746"/>
                  <a:pt x="32445" y="590277"/>
                  <a:pt x="40368" y="596615"/>
                </a:cubicBezTo>
                <a:cubicBezTo>
                  <a:pt x="49401" y="603842"/>
                  <a:pt x="48051" y="625491"/>
                  <a:pt x="59619" y="625491"/>
                </a:cubicBezTo>
                <a:cubicBezTo>
                  <a:pt x="69765" y="625491"/>
                  <a:pt x="53202" y="606240"/>
                  <a:pt x="49993" y="596615"/>
                </a:cubicBezTo>
                <a:cubicBezTo>
                  <a:pt x="77039" y="515482"/>
                  <a:pt x="48645" y="608759"/>
                  <a:pt x="69244" y="423360"/>
                </a:cubicBezTo>
                <a:cubicBezTo>
                  <a:pt x="70364" y="413276"/>
                  <a:pt x="78869" y="394485"/>
                  <a:pt x="78869" y="394485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1383368" y="1279229"/>
            <a:ext cx="166299" cy="183811"/>
          </a:xfrm>
          <a:custGeom>
            <a:avLst/>
            <a:gdLst>
              <a:gd name="connsiteX0" fmla="*/ 166299 w 166299"/>
              <a:gd name="connsiteY0" fmla="*/ 183811 h 183811"/>
              <a:gd name="connsiteX1" fmla="*/ 108548 w 166299"/>
              <a:gd name="connsiteY1" fmla="*/ 145310 h 183811"/>
              <a:gd name="connsiteX2" fmla="*/ 79672 w 166299"/>
              <a:gd name="connsiteY2" fmla="*/ 126059 h 183811"/>
              <a:gd name="connsiteX3" fmla="*/ 41171 w 166299"/>
              <a:gd name="connsiteY3" fmla="*/ 68308 h 183811"/>
              <a:gd name="connsiteX4" fmla="*/ 31546 w 166299"/>
              <a:gd name="connsiteY4" fmla="*/ 39432 h 183811"/>
              <a:gd name="connsiteX5" fmla="*/ 2670 w 166299"/>
              <a:gd name="connsiteY5" fmla="*/ 10556 h 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6299" h="183811">
                <a:moveTo>
                  <a:pt x="166299" y="183811"/>
                </a:moveTo>
                <a:lnTo>
                  <a:pt x="108548" y="145310"/>
                </a:lnTo>
                <a:lnTo>
                  <a:pt x="79672" y="126059"/>
                </a:lnTo>
                <a:cubicBezTo>
                  <a:pt x="66838" y="106809"/>
                  <a:pt x="48487" y="90257"/>
                  <a:pt x="41171" y="68308"/>
                </a:cubicBezTo>
                <a:cubicBezTo>
                  <a:pt x="37963" y="58683"/>
                  <a:pt x="37884" y="47355"/>
                  <a:pt x="31546" y="39432"/>
                </a:cubicBezTo>
                <a:cubicBezTo>
                  <a:pt x="0" y="0"/>
                  <a:pt x="2670" y="36854"/>
                  <a:pt x="2670" y="10556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Менякин Александр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sz="2600" b="1" dirty="0" smtClean="0">
                <a:solidFill>
                  <a:schemeClr val="tx2"/>
                </a:solidFill>
              </a:rPr>
              <a:t>Любимый цвет: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синий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tx2"/>
                </a:solidFill>
              </a:rPr>
              <a:t>Любимый исполнитель: </a:t>
            </a:r>
          </a:p>
          <a:p>
            <a:pPr>
              <a:buNone/>
            </a:pPr>
            <a:r>
              <a:rPr lang="en-US" sz="2600" b="1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en-US" sz="2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6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bg2">
                    <a:lumMod val="10000"/>
                  </a:schemeClr>
                </a:solidFill>
              </a:rPr>
              <a:t>Guf</a:t>
            </a:r>
            <a:endParaRPr lang="ru-RU" sz="26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tx2"/>
                </a:solidFill>
              </a:rPr>
              <a:t>Любимый актёр/актриса:</a:t>
            </a:r>
            <a:r>
              <a:rPr lang="en-US" sz="2600" b="1" dirty="0" smtClean="0">
                <a:solidFill>
                  <a:schemeClr val="tx2"/>
                </a:solidFill>
              </a:rPr>
              <a:t>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Джейсон </a:t>
            </a:r>
            <a:r>
              <a:rPr lang="ru-RU" sz="2600" dirty="0" err="1" smtClean="0">
                <a:solidFill>
                  <a:schemeClr val="bg2">
                    <a:lumMod val="10000"/>
                  </a:schemeClr>
                </a:solidFill>
              </a:rPr>
              <a:t>Стетхем</a:t>
            </a:r>
            <a:endParaRPr lang="ru-RU" sz="26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tx2"/>
                </a:solidFill>
              </a:rPr>
              <a:t>Любимое блюдо: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мясо 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     по - французски 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tx2"/>
                </a:solidFill>
              </a:rPr>
              <a:t>Хобби: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стрелять в тире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Попов Михаил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</a:rPr>
              <a:t>Любимый цвет: </a:t>
            </a:r>
            <a:r>
              <a:rPr lang="ru-RU" sz="2600" dirty="0" smtClean="0"/>
              <a:t>красный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</a:rPr>
              <a:t>Любимый исполнитель:</a:t>
            </a:r>
          </a:p>
          <a:p>
            <a:pPr>
              <a:buNone/>
            </a:pPr>
            <a:r>
              <a:rPr lang="ru-RU" sz="2600" dirty="0" smtClean="0"/>
              <a:t>     группа Баста, </a:t>
            </a:r>
            <a:r>
              <a:rPr lang="ru-RU" sz="2600" dirty="0" err="1" smtClean="0"/>
              <a:t>Ноггано</a:t>
            </a:r>
            <a:r>
              <a:rPr lang="ru-RU" sz="2600" dirty="0" smtClean="0"/>
              <a:t>, группа Восточный округ, Руставели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</a:rPr>
              <a:t>Любимый актёр/актриса: </a:t>
            </a:r>
            <a:r>
              <a:rPr lang="ru-RU" sz="2600" dirty="0" smtClean="0"/>
              <a:t>Джейсон </a:t>
            </a:r>
            <a:r>
              <a:rPr lang="ru-RU" sz="2600" dirty="0" err="1" smtClean="0"/>
              <a:t>Стэтхем</a:t>
            </a:r>
            <a:r>
              <a:rPr lang="ru-RU" sz="2600" dirty="0" smtClean="0"/>
              <a:t>  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</a:rPr>
              <a:t>Любимое блюдо: </a:t>
            </a:r>
            <a:r>
              <a:rPr lang="ru-RU" sz="2600" dirty="0" smtClean="0"/>
              <a:t>борщ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</a:rPr>
              <a:t>Хобби: </a:t>
            </a:r>
            <a:r>
              <a:rPr lang="ru-RU" sz="2600" dirty="0" smtClean="0"/>
              <a:t>играть на гитаре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Филатов Константин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Любимый цвет: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синий</a:t>
            </a: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26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Любимый исполнитель: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группа Грот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Любимый актёр/актриса: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Джейсон </a:t>
            </a:r>
            <a:r>
              <a:rPr lang="ru-RU" sz="2600" dirty="0" err="1" smtClean="0">
                <a:solidFill>
                  <a:schemeClr val="bg2">
                    <a:lumMod val="10000"/>
                  </a:schemeClr>
                </a:solidFill>
              </a:rPr>
              <a:t>Стэтхем</a:t>
            </a:r>
            <a:endParaRPr lang="ru-RU" sz="26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Любимое блюдо: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отбивные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Хобби: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чтение и рыбалка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Шитов Владимир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Любимый цвет: </a:t>
            </a:r>
            <a:r>
              <a:rPr lang="ru-RU" dirty="0" smtClean="0"/>
              <a:t>оранжевый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Любимый исполнитель: </a:t>
            </a:r>
            <a:r>
              <a:rPr lang="ru-RU" dirty="0" smtClean="0"/>
              <a:t>группа Баста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Любимый актёр/актриса: </a:t>
            </a:r>
            <a:r>
              <a:rPr lang="ru-RU" dirty="0" smtClean="0"/>
              <a:t>Михаил </a:t>
            </a:r>
            <a:r>
              <a:rPr lang="ru-RU" dirty="0" err="1" smtClean="0"/>
              <a:t>Галустян</a:t>
            </a: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Любимое блюдо: </a:t>
            </a:r>
            <a:r>
              <a:rPr lang="ru-RU" dirty="0" smtClean="0"/>
              <a:t>макароны по-флотски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Хобби: </a:t>
            </a:r>
            <a:r>
              <a:rPr lang="ru-RU" dirty="0" smtClean="0"/>
              <a:t>коллекционировать марки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Полозов Артём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Любимый цвет: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синий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Любимый исполнитель: </a:t>
            </a:r>
            <a:r>
              <a:rPr lang="en-US" sz="2600" dirty="0" err="1" smtClean="0">
                <a:solidFill>
                  <a:schemeClr val="bg2">
                    <a:lumMod val="10000"/>
                  </a:schemeClr>
                </a:solidFill>
              </a:rPr>
              <a:t>Guf</a:t>
            </a:r>
            <a:endParaRPr lang="ru-RU" sz="26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Любимый актёр/актриса: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   </a:t>
            </a:r>
            <a:r>
              <a:rPr lang="ru-RU" sz="2600" dirty="0" err="1" smtClean="0">
                <a:solidFill>
                  <a:schemeClr val="bg2">
                    <a:lumMod val="10000"/>
                  </a:schemeClr>
                </a:solidFill>
              </a:rPr>
              <a:t>Анджелина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bg2">
                    <a:lumMod val="10000"/>
                  </a:schemeClr>
                </a:solidFill>
              </a:rPr>
              <a:t>Джоли</a:t>
            </a:r>
            <a:endParaRPr lang="ru-RU" sz="26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Любимое блюдо: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отбивные 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Хобби: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гулять с друзьями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90000"/>
                </a:solidFill>
              </a:rPr>
              <a:t>Федоров Илья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600" b="1" dirty="0" smtClean="0">
                <a:solidFill>
                  <a:srgbClr val="990000"/>
                </a:solidFill>
              </a:rPr>
              <a:t>Любимый цвет: </a:t>
            </a:r>
            <a:r>
              <a:rPr lang="ru-RU" sz="2600" dirty="0" smtClean="0"/>
              <a:t>красный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990000"/>
                </a:solidFill>
              </a:rPr>
              <a:t>Любимый исполнитель: </a:t>
            </a:r>
            <a:r>
              <a:rPr lang="ru-RU" sz="2600" dirty="0" smtClean="0"/>
              <a:t>группа Градусы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990000"/>
                </a:solidFill>
              </a:rPr>
              <a:t>Любимый актёр/актриса:</a:t>
            </a:r>
          </a:p>
          <a:p>
            <a:pPr>
              <a:buNone/>
            </a:pPr>
            <a:r>
              <a:rPr lang="ru-RU" sz="2600" dirty="0" smtClean="0"/>
              <a:t>Анжелина </a:t>
            </a:r>
            <a:r>
              <a:rPr lang="ru-RU" sz="2600" dirty="0" err="1" smtClean="0"/>
              <a:t>Джоли</a:t>
            </a:r>
            <a:r>
              <a:rPr lang="ru-RU" sz="2600" dirty="0" smtClean="0"/>
              <a:t> 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990000"/>
                </a:solidFill>
              </a:rPr>
              <a:t>Любимое блюдо: </a:t>
            </a:r>
            <a:r>
              <a:rPr lang="ru-RU" sz="2600" dirty="0" smtClean="0"/>
              <a:t>пельмени 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990000"/>
                </a:solidFill>
              </a:rPr>
              <a:t>Хобби: </a:t>
            </a:r>
            <a:r>
              <a:rPr lang="ru-RU" sz="2600" dirty="0" smtClean="0"/>
              <a:t>играть в компьютер 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Хананов Евгений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Любимый цвет: </a:t>
            </a:r>
            <a:r>
              <a:rPr lang="ru-RU" sz="2600" dirty="0" smtClean="0"/>
              <a:t>синий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Любимый исполнитель: </a:t>
            </a:r>
            <a:r>
              <a:rPr lang="en-US" sz="2600" dirty="0" err="1" smtClean="0"/>
              <a:t>Guf</a:t>
            </a:r>
            <a:r>
              <a:rPr lang="ru-RU" sz="2600" dirty="0" smtClean="0"/>
              <a:t>, </a:t>
            </a:r>
            <a:r>
              <a:rPr lang="ru-RU" sz="2600" dirty="0" err="1" smtClean="0"/>
              <a:t>Ноггано</a:t>
            </a:r>
            <a:endParaRPr lang="ru-RU" sz="2600" dirty="0" smtClean="0"/>
          </a:p>
          <a:p>
            <a:pPr>
              <a:buNone/>
            </a:pP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Любимый актёр/актриса: </a:t>
            </a:r>
            <a:r>
              <a:rPr lang="ru-RU" sz="2600" dirty="0" smtClean="0"/>
              <a:t>Джейсон </a:t>
            </a:r>
            <a:r>
              <a:rPr lang="ru-RU" sz="2600" dirty="0" err="1" smtClean="0"/>
              <a:t>Стетхэм</a:t>
            </a:r>
            <a:endParaRPr lang="ru-RU" sz="2600" dirty="0" smtClean="0"/>
          </a:p>
          <a:p>
            <a:pPr>
              <a:buNone/>
            </a:pP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Любимое блюдо: </a:t>
            </a:r>
            <a:r>
              <a:rPr lang="ru-RU" sz="2600" dirty="0" smtClean="0"/>
              <a:t>манты 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Хобби: </a:t>
            </a:r>
            <a:r>
              <a:rPr lang="ru-RU" sz="2600" dirty="0" smtClean="0"/>
              <a:t>играть в компьютерные игры</a:t>
            </a:r>
            <a:endParaRPr lang="ru-RU" sz="2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Ятманов Арсений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</a:rPr>
              <a:t>Любимый цвет: </a:t>
            </a:r>
            <a:r>
              <a:rPr lang="ru-RU" sz="2600" dirty="0" smtClean="0"/>
              <a:t>синий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</a:rPr>
              <a:t>Любимый исполнитель: </a:t>
            </a:r>
            <a:r>
              <a:rPr lang="ru-RU" sz="2600" dirty="0" smtClean="0"/>
              <a:t>группа Грот 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</a:rPr>
              <a:t>Любимый актёр/актриса: </a:t>
            </a:r>
            <a:r>
              <a:rPr lang="ru-RU" sz="2600" dirty="0" smtClean="0"/>
              <a:t>Марат </a:t>
            </a:r>
            <a:r>
              <a:rPr lang="ru-RU" sz="2600" dirty="0" err="1" smtClean="0"/>
              <a:t>Башаров</a:t>
            </a:r>
            <a:endParaRPr lang="ru-RU" sz="2600" dirty="0" smtClean="0"/>
          </a:p>
          <a:p>
            <a:pPr>
              <a:buNone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</a:rPr>
              <a:t>Любимое блюдо: </a:t>
            </a:r>
            <a:r>
              <a:rPr lang="ru-RU" sz="2600" dirty="0" smtClean="0"/>
              <a:t>сёмга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</a:rPr>
              <a:t>Хобби: </a:t>
            </a:r>
            <a:r>
              <a:rPr lang="ru-RU" sz="2600" dirty="0" smtClean="0"/>
              <a:t>читать 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:\Documents and Settings\МАРИША\Рабочий стол\Мама\Фото 7 Г\DSC014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020941">
            <a:off x="24924" y="1626249"/>
            <a:ext cx="5586605" cy="4189954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1166493">
            <a:off x="4434715" y="493276"/>
            <a:ext cx="4339122" cy="36778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6600" dirty="0" smtClean="0">
                <a:solidFill>
                  <a:srgbClr val="33CC33"/>
                </a:solidFill>
              </a:rPr>
              <a:t>Весёлые</a:t>
            </a:r>
            <a:r>
              <a:rPr lang="ru-RU" sz="6600" dirty="0" smtClean="0"/>
              <a:t> </a:t>
            </a:r>
            <a:r>
              <a:rPr lang="ru-RU" sz="6600" dirty="0" smtClean="0">
                <a:solidFill>
                  <a:srgbClr val="FF0000"/>
                </a:solidFill>
              </a:rPr>
              <a:t>школьные</a:t>
            </a:r>
          </a:p>
          <a:p>
            <a:pPr>
              <a:buNone/>
            </a:pPr>
            <a:r>
              <a:rPr lang="ru-RU" sz="6600" dirty="0" smtClean="0"/>
              <a:t>          </a:t>
            </a:r>
            <a:r>
              <a:rPr lang="ru-RU" sz="6600" dirty="0" smtClean="0">
                <a:solidFill>
                  <a:srgbClr val="CC9900"/>
                </a:solidFill>
              </a:rPr>
              <a:t>будни</a:t>
            </a:r>
            <a:endParaRPr lang="ru-RU" sz="6600" dirty="0">
              <a:solidFill>
                <a:srgbClr val="CC9900"/>
              </a:solidFill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1579051" y="274515"/>
            <a:ext cx="328188" cy="683767"/>
          </a:xfrm>
          <a:custGeom>
            <a:avLst/>
            <a:gdLst>
              <a:gd name="connsiteX0" fmla="*/ 142649 w 142649"/>
              <a:gd name="connsiteY0" fmla="*/ 0 h 658762"/>
              <a:gd name="connsiteX1" fmla="*/ 93487 w 142649"/>
              <a:gd name="connsiteY1" fmla="*/ 49162 h 658762"/>
              <a:gd name="connsiteX2" fmla="*/ 83655 w 142649"/>
              <a:gd name="connsiteY2" fmla="*/ 88491 h 658762"/>
              <a:gd name="connsiteX3" fmla="*/ 44326 w 142649"/>
              <a:gd name="connsiteY3" fmla="*/ 147484 h 658762"/>
              <a:gd name="connsiteX4" fmla="*/ 34494 w 142649"/>
              <a:gd name="connsiteY4" fmla="*/ 176981 h 658762"/>
              <a:gd name="connsiteX5" fmla="*/ 34494 w 142649"/>
              <a:gd name="connsiteY5" fmla="*/ 521110 h 658762"/>
              <a:gd name="connsiteX6" fmla="*/ 54158 w 142649"/>
              <a:gd name="connsiteY6" fmla="*/ 619433 h 658762"/>
              <a:gd name="connsiteX7" fmla="*/ 54158 w 142649"/>
              <a:gd name="connsiteY7" fmla="*/ 658762 h 658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2649" h="658762">
                <a:moveTo>
                  <a:pt x="142649" y="0"/>
                </a:moveTo>
                <a:cubicBezTo>
                  <a:pt x="116430" y="17480"/>
                  <a:pt x="106597" y="18573"/>
                  <a:pt x="93487" y="49162"/>
                </a:cubicBezTo>
                <a:cubicBezTo>
                  <a:pt x="88164" y="61583"/>
                  <a:pt x="89698" y="76405"/>
                  <a:pt x="83655" y="88491"/>
                </a:cubicBezTo>
                <a:cubicBezTo>
                  <a:pt x="73086" y="109630"/>
                  <a:pt x="44326" y="147484"/>
                  <a:pt x="44326" y="147484"/>
                </a:cubicBezTo>
                <a:cubicBezTo>
                  <a:pt x="41049" y="157316"/>
                  <a:pt x="37341" y="167016"/>
                  <a:pt x="34494" y="176981"/>
                </a:cubicBezTo>
                <a:cubicBezTo>
                  <a:pt x="0" y="297714"/>
                  <a:pt x="24288" y="332298"/>
                  <a:pt x="34494" y="521110"/>
                </a:cubicBezTo>
                <a:cubicBezTo>
                  <a:pt x="40441" y="631138"/>
                  <a:pt x="43630" y="535206"/>
                  <a:pt x="54158" y="619433"/>
                </a:cubicBezTo>
                <a:cubicBezTo>
                  <a:pt x="55784" y="632441"/>
                  <a:pt x="54158" y="645652"/>
                  <a:pt x="54158" y="658762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1285852" y="714356"/>
            <a:ext cx="420792" cy="222654"/>
          </a:xfrm>
          <a:custGeom>
            <a:avLst/>
            <a:gdLst>
              <a:gd name="connsiteX0" fmla="*/ 186813 w 186813"/>
              <a:gd name="connsiteY0" fmla="*/ 98323 h 98323"/>
              <a:gd name="connsiteX1" fmla="*/ 68826 w 186813"/>
              <a:gd name="connsiteY1" fmla="*/ 78658 h 98323"/>
              <a:gd name="connsiteX2" fmla="*/ 39329 w 186813"/>
              <a:gd name="connsiteY2" fmla="*/ 58994 h 98323"/>
              <a:gd name="connsiteX3" fmla="*/ 0 w 186813"/>
              <a:gd name="connsiteY3" fmla="*/ 0 h 98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813" h="98323">
                <a:moveTo>
                  <a:pt x="186813" y="98323"/>
                </a:moveTo>
                <a:cubicBezTo>
                  <a:pt x="158777" y="95208"/>
                  <a:pt x="101769" y="95129"/>
                  <a:pt x="68826" y="78658"/>
                </a:cubicBezTo>
                <a:cubicBezTo>
                  <a:pt x="58257" y="73373"/>
                  <a:pt x="49161" y="65549"/>
                  <a:pt x="39329" y="58994"/>
                </a:cubicBezTo>
                <a:lnTo>
                  <a:pt x="0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1714480" y="642918"/>
            <a:ext cx="214314" cy="285752"/>
          </a:xfrm>
          <a:custGeom>
            <a:avLst/>
            <a:gdLst>
              <a:gd name="connsiteX0" fmla="*/ 0 w 62102"/>
              <a:gd name="connsiteY0" fmla="*/ 137651 h 137651"/>
              <a:gd name="connsiteX1" fmla="*/ 9832 w 62102"/>
              <a:gd name="connsiteY1" fmla="*/ 108155 h 137651"/>
              <a:gd name="connsiteX2" fmla="*/ 39329 w 62102"/>
              <a:gd name="connsiteY2" fmla="*/ 88490 h 137651"/>
              <a:gd name="connsiteX3" fmla="*/ 58993 w 62102"/>
              <a:gd name="connsiteY3" fmla="*/ 0 h 137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2" h="137651">
                <a:moveTo>
                  <a:pt x="0" y="137651"/>
                </a:moveTo>
                <a:cubicBezTo>
                  <a:pt x="3277" y="127819"/>
                  <a:pt x="3358" y="116248"/>
                  <a:pt x="9832" y="108155"/>
                </a:cubicBezTo>
                <a:cubicBezTo>
                  <a:pt x="17214" y="98927"/>
                  <a:pt x="33066" y="98511"/>
                  <a:pt x="39329" y="88490"/>
                </a:cubicBezTo>
                <a:cubicBezTo>
                  <a:pt x="62102" y="52053"/>
                  <a:pt x="58993" y="35101"/>
                  <a:pt x="58993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000232" y="142852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Вовка Захаров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401080" cy="5840435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dirty="0" smtClean="0">
                <a:latin typeface="Monotype Corsiva" pitchFamily="66" charset="0"/>
              </a:rPr>
              <a:t>С маленькими детьми, как с интеллигентами: когда они шумят, они нам действуют на нервы, когда сидят тихо - это подозрительно. </a:t>
            </a:r>
          </a:p>
          <a:p>
            <a:pPr algn="r">
              <a:buNone/>
            </a:pPr>
            <a:r>
              <a:rPr lang="ru-RU" dirty="0" smtClean="0">
                <a:latin typeface="Monotype Corsiva" pitchFamily="66" charset="0"/>
              </a:rPr>
              <a:t>Г. Лауб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AG00052_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4286256"/>
            <a:ext cx="2628918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7148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Мы были маленькими…</a:t>
            </a:r>
            <a:endParaRPr lang="ru-RU" sz="4000" dirty="0"/>
          </a:p>
        </p:txBody>
      </p:sp>
      <p:pic>
        <p:nvPicPr>
          <p:cNvPr id="14" name="Picture 4" descr="C:\Documents and Settings\МАРИША\Рабочий стол\Мама\Фото 7 Г\DSC009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293673"/>
            <a:ext cx="4248162" cy="3186122"/>
          </a:xfrm>
          <a:prstGeom prst="rect">
            <a:avLst/>
          </a:prstGeom>
          <a:noFill/>
        </p:spPr>
      </p:pic>
      <p:pic>
        <p:nvPicPr>
          <p:cNvPr id="12" name="Picture 3" descr="C:\Documents and Settings\МАРИША\Рабочий стол\Мама\Фото 7 Г\DSC009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6"/>
            <a:ext cx="4671843" cy="35038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Мы открывали в себе таланты… </a:t>
            </a:r>
            <a:endParaRPr lang="ru-RU" dirty="0"/>
          </a:p>
        </p:txBody>
      </p:sp>
      <p:pic>
        <p:nvPicPr>
          <p:cNvPr id="9" name="Picture 11" descr="C:\Documents and Settings\МАРИША\Рабочий стол\Мама\Фото 7 Г\DSC014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564904"/>
            <a:ext cx="5023652" cy="3767739"/>
          </a:xfrm>
          <a:prstGeom prst="rect">
            <a:avLst/>
          </a:prstGeom>
          <a:noFill/>
        </p:spPr>
      </p:pic>
      <p:pic>
        <p:nvPicPr>
          <p:cNvPr id="10242" name="Picture 2" descr="C:\Documents and Settings\МАРИША\Рабочий стол\Мама\Фото 7 Г\DSC0135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764704"/>
            <a:ext cx="4148724" cy="3111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Марина\18.07.10\DSC025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214291"/>
            <a:ext cx="3810026" cy="2857520"/>
          </a:xfrm>
          <a:prstGeom prst="rect">
            <a:avLst/>
          </a:prstGeom>
          <a:noFill/>
        </p:spPr>
      </p:pic>
      <p:pic>
        <p:nvPicPr>
          <p:cNvPr id="5" name="Picture 4" descr="D:\Марина\18.07.10\DSC025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980728"/>
            <a:ext cx="4152912" cy="3114684"/>
          </a:xfrm>
          <a:prstGeom prst="rect">
            <a:avLst/>
          </a:prstGeom>
          <a:noFill/>
        </p:spPr>
      </p:pic>
      <p:pic>
        <p:nvPicPr>
          <p:cNvPr id="12" name="Picture 2" descr="D:\Марина\18.07.10\DSC025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615" y="3356992"/>
            <a:ext cx="4214842" cy="3161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Documents and Settings\МАРИША\Рабочий стол\Школьная билибирда\ФОТО\1 сентября 2010\DSC029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447" y="1196752"/>
            <a:ext cx="3438381" cy="45845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Снова приходили в школу -учиться…</a:t>
            </a:r>
            <a:endParaRPr lang="ru-RU" dirty="0"/>
          </a:p>
        </p:txBody>
      </p:sp>
      <p:pic>
        <p:nvPicPr>
          <p:cNvPr id="5" name="Picture 2" descr="C:\Documents and Settings\МАРИША\Рабочий стол\Школьная билибирда\ФОТО\1 сентября 2010\DSC029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6189" y="1484784"/>
            <a:ext cx="4660383" cy="3495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И, конечно же, играли в хоккей!</a:t>
            </a:r>
            <a:endParaRPr lang="ru-RU" dirty="0"/>
          </a:p>
        </p:txBody>
      </p:sp>
      <p:pic>
        <p:nvPicPr>
          <p:cNvPr id="4" name="Содержимое 3" descr="x_578a7dd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596178"/>
            <a:ext cx="7215238" cy="48141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Прошло целых 4 года!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И вот мы такие!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2571736" y="2786058"/>
            <a:ext cx="4000528" cy="285752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МАРИША\Рабочий стол\Восьмигэшники\DSC031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71480"/>
            <a:ext cx="7786742" cy="584005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5643578"/>
            <a:ext cx="7429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7030A0"/>
                </a:solidFill>
              </a:rPr>
              <a:t>Самый лучший 8 Г класс!</a:t>
            </a:r>
            <a:endParaRPr lang="ru-RU" sz="4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Ахмедов Валерий </a:t>
            </a: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1571613"/>
            <a:ext cx="4000528" cy="428627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Любимый цвет</a:t>
            </a: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: </a:t>
            </a:r>
            <a:r>
              <a:rPr lang="ru-RU" dirty="0" smtClean="0"/>
              <a:t>чёрный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Любимый исполнитель</a:t>
            </a: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: </a:t>
            </a:r>
            <a:r>
              <a:rPr lang="ru-RU" dirty="0" smtClean="0"/>
              <a:t>группа Восточный округ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Любимый актёр/актриса</a:t>
            </a: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: </a:t>
            </a:r>
            <a:r>
              <a:rPr lang="ru-RU" dirty="0" smtClean="0"/>
              <a:t>Анна Семенович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Любимое блюдо: </a:t>
            </a:r>
            <a:r>
              <a:rPr lang="ru-RU" dirty="0" smtClean="0"/>
              <a:t>пельмени, гуляш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Хобби:  </a:t>
            </a:r>
            <a:r>
              <a:rPr lang="ru-RU" dirty="0" smtClean="0"/>
              <a:t>гулять с друзьями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Фото ученика</a:t>
            </a:r>
            <a:endParaRPr lang="ru-RU" dirty="0"/>
          </a:p>
        </p:txBody>
      </p:sp>
      <p:pic>
        <p:nvPicPr>
          <p:cNvPr id="5" name="Picture 2" descr="C:\Users\USER\Desktop\6157266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20888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Внуков Олег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00562" y="1571613"/>
            <a:ext cx="4143404" cy="442915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Любимый цвет: </a:t>
            </a:r>
            <a:r>
              <a:rPr lang="ru-RU" dirty="0" smtClean="0"/>
              <a:t>чёрный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Любимый исполнитель: </a:t>
            </a:r>
            <a:r>
              <a:rPr lang="ru-RU" dirty="0" smtClean="0"/>
              <a:t>группа Баста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Любимый актёр/актриса: </a:t>
            </a:r>
            <a:r>
              <a:rPr lang="ru-RU" dirty="0" smtClean="0"/>
              <a:t>Джейсон </a:t>
            </a:r>
            <a:r>
              <a:rPr lang="ru-RU" dirty="0" err="1" smtClean="0"/>
              <a:t>Стэтхем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Любимое блюдо: </a:t>
            </a:r>
            <a:r>
              <a:rPr lang="ru-RU" dirty="0" smtClean="0"/>
              <a:t>паста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Хобби: </a:t>
            </a:r>
            <a:r>
              <a:rPr lang="ru-RU" dirty="0" smtClean="0"/>
              <a:t>играть в компьютер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Вагизов Роман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48" y="1600201"/>
            <a:ext cx="4286280" cy="440056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Любимый цвет: </a:t>
            </a:r>
            <a:r>
              <a:rPr lang="ru-RU" b="1" dirty="0" smtClean="0"/>
              <a:t>красный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Любимый исполнитель: </a:t>
            </a:r>
            <a:r>
              <a:rPr lang="en-US" b="1" dirty="0" err="1" smtClean="0"/>
              <a:t>Guf</a:t>
            </a: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Любимый актёр/актриса:</a:t>
            </a: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b="1" dirty="0" smtClean="0"/>
              <a:t>    Вин Дизель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Любимое блюдо:  </a:t>
            </a:r>
            <a:r>
              <a:rPr lang="ru-RU" b="1" dirty="0" smtClean="0"/>
              <a:t>макароны с сыром</a:t>
            </a: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Хобби: </a:t>
            </a:r>
            <a:r>
              <a:rPr lang="ru-RU" b="1" dirty="0" smtClean="0"/>
              <a:t>играть в баскетбол, коллекционировать наклейки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Горшков Никита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1571612"/>
            <a:ext cx="4214842" cy="42148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</a:rPr>
              <a:t>Любимый цвет: </a:t>
            </a:r>
            <a:r>
              <a:rPr lang="ru-RU" sz="2600" dirty="0" smtClean="0"/>
              <a:t>синий 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</a:rPr>
              <a:t>Любимый исполнитель:</a:t>
            </a:r>
          </a:p>
          <a:p>
            <a:pPr>
              <a:buNone/>
            </a:pPr>
            <a:r>
              <a:rPr lang="en-US" sz="2600" dirty="0" err="1" smtClean="0"/>
              <a:t>Guf</a:t>
            </a:r>
            <a:r>
              <a:rPr lang="en-US" sz="2600" dirty="0" smtClean="0"/>
              <a:t>, , </a:t>
            </a:r>
            <a:r>
              <a:rPr lang="ru-RU" sz="2600" dirty="0" smtClean="0"/>
              <a:t>Центр, </a:t>
            </a:r>
            <a:r>
              <a:rPr lang="ru-RU" sz="2600" dirty="0" err="1" smtClean="0"/>
              <a:t>Ноггано</a:t>
            </a:r>
            <a:endParaRPr lang="ru-RU" sz="2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</a:rPr>
              <a:t>Любимый актёр/актриса:</a:t>
            </a:r>
          </a:p>
          <a:p>
            <a:pPr>
              <a:buNone/>
            </a:pPr>
            <a:r>
              <a:rPr lang="ru-RU" sz="2600" dirty="0" smtClean="0"/>
              <a:t>Джейсон </a:t>
            </a:r>
            <a:r>
              <a:rPr lang="ru-RU" sz="2600" dirty="0" err="1" smtClean="0"/>
              <a:t>Стэтхем</a:t>
            </a:r>
            <a:endParaRPr lang="ru-RU" sz="2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</a:rPr>
              <a:t>Любимое блюдо: </a:t>
            </a:r>
            <a:r>
              <a:rPr lang="ru-RU" sz="2600" dirty="0" smtClean="0"/>
              <a:t>всеядный  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</a:rPr>
              <a:t>Хобби:  </a:t>
            </a:r>
            <a:r>
              <a:rPr lang="ru-RU" sz="2600" dirty="0" smtClean="0"/>
              <a:t>спорт – главный интерес</a:t>
            </a:r>
          </a:p>
          <a:p>
            <a:pPr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Детков Александр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9124" y="1600200"/>
            <a:ext cx="425767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Любимый цвет: </a:t>
            </a:r>
            <a:r>
              <a:rPr lang="ru-RU" sz="2600" dirty="0" smtClean="0"/>
              <a:t>синий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Любимый исполнитель:</a:t>
            </a:r>
          </a:p>
          <a:p>
            <a:pPr>
              <a:buNone/>
            </a:pPr>
            <a:r>
              <a:rPr lang="en-US" sz="2600" dirty="0" smtClean="0"/>
              <a:t>The </a:t>
            </a:r>
            <a:r>
              <a:rPr lang="en-US" sz="2600" dirty="0" err="1" smtClean="0"/>
              <a:t>Rusmus</a:t>
            </a:r>
            <a:r>
              <a:rPr lang="en-US" sz="2600" dirty="0" smtClean="0"/>
              <a:t>, </a:t>
            </a:r>
            <a:r>
              <a:rPr lang="ru-RU" sz="2600" dirty="0" smtClean="0"/>
              <a:t>группа Баста, Слот 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Любимый актёр/актриса:</a:t>
            </a:r>
          </a:p>
          <a:p>
            <a:pPr>
              <a:buNone/>
            </a:pPr>
            <a:r>
              <a:rPr lang="ru-RU" sz="2600" dirty="0" smtClean="0"/>
              <a:t>Джейсон </a:t>
            </a:r>
            <a:r>
              <a:rPr lang="ru-RU" sz="2600" dirty="0" err="1" smtClean="0"/>
              <a:t>Стэтхем</a:t>
            </a:r>
            <a:endParaRPr lang="ru-RU" sz="2600" dirty="0" smtClean="0"/>
          </a:p>
          <a:p>
            <a:pPr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Любимое блюдо: </a:t>
            </a:r>
            <a:r>
              <a:rPr lang="ru-RU" sz="2600" dirty="0" smtClean="0"/>
              <a:t>отбивные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Хобби: </a:t>
            </a:r>
            <a:r>
              <a:rPr lang="ru-RU" sz="2600" dirty="0" smtClean="0"/>
              <a:t>играть в компьютер</a:t>
            </a:r>
            <a:endParaRPr lang="ru-RU" sz="2600" i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Захаров Владимир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600" b="1" dirty="0" smtClean="0">
                <a:solidFill>
                  <a:srgbClr val="0070C0"/>
                </a:solidFill>
              </a:rPr>
              <a:t>Любимый цвет: </a:t>
            </a:r>
            <a:r>
              <a:rPr lang="ru-RU" sz="2600" dirty="0" smtClean="0"/>
              <a:t>белый</a:t>
            </a:r>
            <a:endParaRPr lang="ru-RU" sz="26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rgbClr val="0070C0"/>
                </a:solidFill>
              </a:rPr>
              <a:t>Любимый исполнитель: </a:t>
            </a:r>
            <a:r>
              <a:rPr lang="en-US" sz="2600" dirty="0" err="1" smtClean="0"/>
              <a:t>Guf</a:t>
            </a:r>
            <a:r>
              <a:rPr lang="ru-RU" sz="2600" dirty="0" smtClean="0"/>
              <a:t>, группа Баста, </a:t>
            </a:r>
            <a:r>
              <a:rPr lang="ru-RU" sz="2600" dirty="0" err="1" smtClean="0"/>
              <a:t>Ноггано</a:t>
            </a:r>
            <a:r>
              <a:rPr lang="ru-RU" sz="2600" dirty="0" smtClean="0"/>
              <a:t>, группа Грот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0070C0"/>
                </a:solidFill>
              </a:rPr>
              <a:t>Любимый актёр/актриса: </a:t>
            </a:r>
          </a:p>
          <a:p>
            <a:pPr>
              <a:buNone/>
            </a:pPr>
            <a:r>
              <a:rPr lang="ru-RU" sz="2600" dirty="0" smtClean="0"/>
              <a:t>     </a:t>
            </a:r>
            <a:r>
              <a:rPr lang="ru-RU" sz="2600" dirty="0" err="1" smtClean="0"/>
              <a:t>Джони</a:t>
            </a:r>
            <a:r>
              <a:rPr lang="ru-RU" sz="2600" dirty="0" smtClean="0"/>
              <a:t> </a:t>
            </a:r>
            <a:r>
              <a:rPr lang="ru-RU" sz="2600" dirty="0" err="1" smtClean="0"/>
              <a:t>Депп</a:t>
            </a:r>
            <a:endParaRPr lang="ru-RU" sz="2600" dirty="0" smtClean="0"/>
          </a:p>
          <a:p>
            <a:pPr>
              <a:buNone/>
            </a:pPr>
            <a:r>
              <a:rPr lang="ru-RU" sz="2600" b="1" dirty="0" smtClean="0">
                <a:solidFill>
                  <a:srgbClr val="0070C0"/>
                </a:solidFill>
              </a:rPr>
              <a:t>Любимое блюдо: </a:t>
            </a:r>
            <a:r>
              <a:rPr lang="ru-RU" sz="2600" dirty="0" smtClean="0"/>
              <a:t>макароны с кетчупом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0070C0"/>
                </a:solidFill>
              </a:rPr>
              <a:t>Хобби: </a:t>
            </a:r>
            <a:r>
              <a:rPr lang="ru-RU" sz="2600" dirty="0" smtClean="0"/>
              <a:t>айкидо, йо-йо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Медведев Артем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114800" cy="4525963"/>
          </a:xfrm>
        </p:spPr>
        <p:txBody>
          <a:bodyPr/>
          <a:lstStyle/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Любимый цвет: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синий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Любимый исполнитель: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группа Баста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Любимый актёр/актриса: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Джейсон </a:t>
            </a:r>
            <a:r>
              <a:rPr lang="ru-RU" sz="2600" dirty="0" err="1" smtClean="0">
                <a:solidFill>
                  <a:schemeClr val="bg2">
                    <a:lumMod val="10000"/>
                  </a:schemeClr>
                </a:solidFill>
              </a:rPr>
              <a:t>Стэтхем</a:t>
            </a:r>
            <a:endParaRPr lang="ru-RU" sz="26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Любимое блюдо: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карась в майонезе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Хобби: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рыбалка и охота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523</Words>
  <Application>Microsoft Office PowerPoint</Application>
  <PresentationFormat>Экран (4:3)</PresentationFormat>
  <Paragraphs>123</Paragraphs>
  <Slides>26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   Детство не повторяется дважды… Подготовила: Дроздик В.А., классный руководитель</vt:lpstr>
      <vt:lpstr>Презентация PowerPoint</vt:lpstr>
      <vt:lpstr>Ахмедов Валерий </vt:lpstr>
      <vt:lpstr>Внуков Олег</vt:lpstr>
      <vt:lpstr>Вагизов Роман </vt:lpstr>
      <vt:lpstr>Горшков Никита</vt:lpstr>
      <vt:lpstr>Детков Александр </vt:lpstr>
      <vt:lpstr>Захаров Владимир </vt:lpstr>
      <vt:lpstr>Медведев Артем </vt:lpstr>
      <vt:lpstr>Миниахметов Денис </vt:lpstr>
      <vt:lpstr>Менякин Александр </vt:lpstr>
      <vt:lpstr>Попов Михаил </vt:lpstr>
      <vt:lpstr>Филатов Константин </vt:lpstr>
      <vt:lpstr>Шитов Владимир </vt:lpstr>
      <vt:lpstr>Полозов Артём </vt:lpstr>
      <vt:lpstr>Федоров Илья </vt:lpstr>
      <vt:lpstr>Хананов Евгений</vt:lpstr>
      <vt:lpstr>Ятманов Арсений</vt:lpstr>
      <vt:lpstr>Презентация PowerPoint</vt:lpstr>
      <vt:lpstr>Мы были маленькими…</vt:lpstr>
      <vt:lpstr>Мы открывали в себе таланты… </vt:lpstr>
      <vt:lpstr>Презентация PowerPoint</vt:lpstr>
      <vt:lpstr>Снова приходили в школу -учиться…</vt:lpstr>
      <vt:lpstr>И, конечно же, играли в хоккей!</vt:lpstr>
      <vt:lpstr>Прошло целых 4 года!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DROZDIK</dc:creator>
  <cp:lastModifiedBy>USER</cp:lastModifiedBy>
  <cp:revision>45</cp:revision>
  <dcterms:created xsi:type="dcterms:W3CDTF">2011-05-12T09:32:46Z</dcterms:created>
  <dcterms:modified xsi:type="dcterms:W3CDTF">2015-06-17T06:35:58Z</dcterms:modified>
</cp:coreProperties>
</file>