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18" autoAdjust="0"/>
  </p:normalViewPr>
  <p:slideViewPr>
    <p:cSldViewPr>
      <p:cViewPr>
        <p:scale>
          <a:sx n="100" d="100"/>
          <a:sy n="100" d="100"/>
        </p:scale>
        <p:origin x="-516" y="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629-5ACA-4E1F-B703-BDCF11790827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76C3F4-E706-4926-A7EA-7516A6447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629-5ACA-4E1F-B703-BDCF11790827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C3F4-E706-4926-A7EA-7516A6447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629-5ACA-4E1F-B703-BDCF11790827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C3F4-E706-4926-A7EA-7516A6447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629-5ACA-4E1F-B703-BDCF11790827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76C3F4-E706-4926-A7EA-7516A6447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629-5ACA-4E1F-B703-BDCF11790827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C3F4-E706-4926-A7EA-7516A6447D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629-5ACA-4E1F-B703-BDCF11790827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C3F4-E706-4926-A7EA-7516A6447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629-5ACA-4E1F-B703-BDCF11790827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176C3F4-E706-4926-A7EA-7516A6447D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629-5ACA-4E1F-B703-BDCF11790827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C3F4-E706-4926-A7EA-7516A6447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629-5ACA-4E1F-B703-BDCF11790827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C3F4-E706-4926-A7EA-7516A6447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629-5ACA-4E1F-B703-BDCF11790827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C3F4-E706-4926-A7EA-7516A6447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629-5ACA-4E1F-B703-BDCF11790827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C3F4-E706-4926-A7EA-7516A6447D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009629-5ACA-4E1F-B703-BDCF11790827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76C3F4-E706-4926-A7EA-7516A6447D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28596" y="285728"/>
            <a:ext cx="821537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ВРЕМЕНА ГОДА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5934670"/>
            <a:ext cx="8120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ВЕСНА НАСТУПАЕТ!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192688" cy="46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838200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357982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1400" b="1" dirty="0" smtClean="0">
                <a:latin typeface="Cambria Math" pitchFamily="18" charset="0"/>
                <a:ea typeface="Cambria Math" pitchFamily="18" charset="0"/>
              </a:rPr>
              <a:t>Уж тает снег, бегут ручьи,</a:t>
            </a:r>
            <a:br>
              <a:rPr lang="ru-RU" sz="1400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400" b="1" dirty="0" smtClean="0">
                <a:latin typeface="Cambria Math" pitchFamily="18" charset="0"/>
                <a:ea typeface="Cambria Math" pitchFamily="18" charset="0"/>
              </a:rPr>
              <a:t>В окно повеяло весною...</a:t>
            </a:r>
            <a:br>
              <a:rPr lang="ru-RU" sz="1400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400" b="1" dirty="0" smtClean="0">
                <a:latin typeface="Cambria Math" pitchFamily="18" charset="0"/>
                <a:ea typeface="Cambria Math" pitchFamily="18" charset="0"/>
              </a:rPr>
              <a:t>Засвищут скоро соловьи,</a:t>
            </a:r>
            <a:br>
              <a:rPr lang="ru-RU" sz="1400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400" b="1" dirty="0" smtClean="0">
                <a:latin typeface="Cambria Math" pitchFamily="18" charset="0"/>
                <a:ea typeface="Cambria Math" pitchFamily="18" charset="0"/>
              </a:rPr>
              <a:t>И лес оденется листвою!</a:t>
            </a:r>
            <a:br>
              <a:rPr lang="ru-RU" sz="1400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400" b="1" dirty="0" smtClean="0">
                <a:latin typeface="Cambria Math" pitchFamily="18" charset="0"/>
                <a:ea typeface="Cambria Math" pitchFamily="18" charset="0"/>
              </a:rPr>
              <a:t>Чиста небесная лазурь,</a:t>
            </a:r>
            <a:br>
              <a:rPr lang="ru-RU" sz="1400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400" b="1" dirty="0" smtClean="0">
                <a:latin typeface="Cambria Math" pitchFamily="18" charset="0"/>
                <a:ea typeface="Cambria Math" pitchFamily="18" charset="0"/>
              </a:rPr>
              <a:t>Теплей и ярче солнце стало,</a:t>
            </a:r>
            <a:br>
              <a:rPr lang="ru-RU" sz="1400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400" b="1" dirty="0" smtClean="0">
                <a:latin typeface="Cambria Math" pitchFamily="18" charset="0"/>
                <a:ea typeface="Cambria Math" pitchFamily="18" charset="0"/>
              </a:rPr>
              <a:t>Пора метелей злых и бурь</a:t>
            </a:r>
            <a:br>
              <a:rPr lang="ru-RU" sz="1400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400" b="1" dirty="0" smtClean="0">
                <a:latin typeface="Cambria Math" pitchFamily="18" charset="0"/>
                <a:ea typeface="Cambria Math" pitchFamily="18" charset="0"/>
              </a:rPr>
              <a:t>Опять надолго миновала...</a:t>
            </a:r>
            <a:endParaRPr lang="ru-RU" sz="1400" b="1" dirty="0" smtClean="0">
              <a:latin typeface="Century" pitchFamily="18" charset="0"/>
              <a:ea typeface="Cambria Math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latin typeface="Century" pitchFamily="18" charset="0"/>
                <a:ea typeface="Cambria Math" pitchFamily="18" charset="0"/>
              </a:rPr>
              <a:t>     Картина </a:t>
            </a:r>
            <a:r>
              <a:rPr lang="ru-RU" sz="1400" b="1" dirty="0" err="1" smtClean="0">
                <a:latin typeface="Century" pitchFamily="18" charset="0"/>
                <a:ea typeface="Cambria Math" pitchFamily="18" charset="0"/>
              </a:rPr>
              <a:t>Юона</a:t>
            </a:r>
            <a:r>
              <a:rPr lang="ru-RU" sz="1400" b="1" dirty="0" smtClean="0">
                <a:latin typeface="Century" pitchFamily="18" charset="0"/>
                <a:ea typeface="Cambria Math" pitchFamily="18" charset="0"/>
              </a:rPr>
              <a:t> и стихотворение Алексея Плещеева… Два «представителя» разных жанров искусства переплетены единой, общей  и между собой, и с нашим сегодняшним разговором темой. Ранняя весна… Пробуждение жизни ото сна… 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latin typeface="Century" pitchFamily="18" charset="0"/>
                <a:ea typeface="Cambria Math" pitchFamily="18" charset="0"/>
              </a:rPr>
              <a:t>     Но вернёмся всё-таки к картине. 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latin typeface="Century" pitchFamily="18" charset="0"/>
                <a:ea typeface="Cambria Math" pitchFamily="18" charset="0"/>
              </a:rPr>
              <a:t>     Конец зимы. Это такое время, когда уж точно ожидаешь чего-то нового. И именно ожидаешь. Ведь зимы почти уже нет, да и весна пока что не вступила в свои права. Но всё же это нельзя не назвать чем-то прекрасным. 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latin typeface="Century" pitchFamily="18" charset="0"/>
                <a:ea typeface="Cambria Math" pitchFamily="18" charset="0"/>
              </a:rPr>
              <a:t>     Хоть на улице пока лежит сугробами снег, а в этих краях он будет лежать ещё немало, хоть за забором проезжает группа лыжников, хоть деревья только-только собираются покрыться своими летними нарядами… Всё-таки сразу понятно, что это именно конец зимы. Постепенно она уступает свои владения новому времени.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latin typeface="Century" pitchFamily="18" charset="0"/>
                <a:ea typeface="Cambria Math" pitchFamily="18" charset="0"/>
              </a:rPr>
              <a:t>     Вы только посмотрите вокруг! Весь простирающийся перед нами пейзаж наполнен ярким  светом. Таким светом, к которому уже тянутся деревья и хотят пробиться другие растения. А свет – это, конечно, ещё и тепло. И от такого обилия теплоты уже подтаивают снега на крышах домов, на сугробах остаются глубокие следы, даже куры, и те после суровых холодов уже не боятся выйти во двор в поисках корма.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latin typeface="Century" pitchFamily="18" charset="0"/>
                <a:ea typeface="Cambria Math" pitchFamily="18" charset="0"/>
              </a:rPr>
              <a:t>     И вот совсем скоро здесь наступит самая настоящая таёжная весна.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latin typeface="Century" pitchFamily="18" charset="0"/>
                <a:ea typeface="Cambria Math" pitchFamily="18" charset="0"/>
              </a:rPr>
              <a:t>     Пересечение двух времён года… Две разные поры пока соединены в одно, образуя будто что-то совсем новое, неизведанное. А ведь это «новое» – начало новой жизни, нового эпизода жизни природы. И это предвкушение свежести и радости скорее всего, должно пробудить и у человека новые чувства, и он станет несколько лучше относиться к природе, а вместе с ней – и ко всему, что его окружает.</a:t>
            </a:r>
            <a:endParaRPr lang="ru-RU" sz="1400" b="1" dirty="0" smtClean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829</TotalTime>
  <Words>13</Words>
  <Application>Microsoft Office PowerPoint</Application>
  <PresentationFormat>Экран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Трек</vt:lpstr>
      <vt:lpstr>Слайд 1</vt:lpstr>
      <vt:lpstr>Слайд 2</vt:lpstr>
    </vt:vector>
  </TitlesOfParts>
  <Company>FREE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Айша</cp:lastModifiedBy>
  <cp:revision>95</cp:revision>
  <dcterms:created xsi:type="dcterms:W3CDTF">2012-04-24T16:13:10Z</dcterms:created>
  <dcterms:modified xsi:type="dcterms:W3CDTF">2013-09-11T18:40:53Z</dcterms:modified>
</cp:coreProperties>
</file>