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06214-5317-46FC-9A61-4D6B35788EF7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0A085A-E938-4018-9680-20DB5657C7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endParaRPr lang="ru-RU" sz="5400" dirty="0"/>
          </a:p>
        </p:txBody>
      </p:sp>
      <p:pic>
        <p:nvPicPr>
          <p:cNvPr id="1027" name="Picture 3" descr="C:\Users\kablit\Desktop\yandsearch_files\i_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dirty="0" smtClean="0"/>
              <a:t>Цели: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1)расширить границы знаний учащихся о первых славянских просветителях и их удивительном изобретении- азбуке;</a:t>
            </a:r>
            <a:br>
              <a:rPr lang="ru-RU" sz="4000" dirty="0" smtClean="0"/>
            </a:br>
            <a:r>
              <a:rPr lang="ru-RU" sz="4000" dirty="0" smtClean="0"/>
              <a:t>2)развивать умение выступать перед аудиторией для своих сверстников;</a:t>
            </a:r>
            <a:br>
              <a:rPr lang="ru-RU" sz="4000" dirty="0" smtClean="0"/>
            </a:br>
            <a:r>
              <a:rPr lang="ru-RU" sz="4000" dirty="0" smtClean="0"/>
              <a:t>3) формировать нравственное сознание и поведение у старшеклассников в условиях духовного возрождения 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dirty="0" smtClean="0"/>
              <a:t>Чтобы воспринимать культурные ценности во всей их полноте, необходимо знать их происхождение, процесс их созидания и исторические изменения, заложенную в них культурную память.</a:t>
            </a:r>
            <a:br>
              <a:rPr lang="ru-RU" dirty="0" smtClean="0"/>
            </a:br>
            <a:r>
              <a:rPr lang="ru-RU" sz="4000" dirty="0" smtClean="0"/>
              <a:t>Д. С. Лихачёв.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5800" cy="1143000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pic>
        <p:nvPicPr>
          <p:cNvPr id="3075" name="Picture 3" descr="C:\Users\kablit\Desktop\yandsearch_files\0001-001-Slavjanskie-prosvetiteli-Kirill-i-Mefodi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kablit\Desktop\yandsearch_files\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5612"/>
            <a:ext cx="8215370" cy="600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39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sz="5400" dirty="0" smtClean="0"/>
              <a:t>Именно память  помогает человеку преодолевать время, она накапливает то, что называется культурой.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Д. С. Лихачёв.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44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Цели: 1)расширить границы знаний учащихся о первых славянских просветителях и их удивительном изобретении- азбуке; 2)развивать умение выступать перед аудиторией для своих сверстников; 3) формировать нравственное сознание и поведение у старшеклассников в условиях духовного возрождения .</vt:lpstr>
      <vt:lpstr>Чтобы воспринимать культурные ценности во всей их полноте, необходимо знать их происхождение, процесс их созидания и исторические изменения, заложенную в них культурную память. Д. С. Лихачёв.</vt:lpstr>
      <vt:lpstr>Слайд 4</vt:lpstr>
      <vt:lpstr>Слайд 5</vt:lpstr>
      <vt:lpstr>Слайд 6</vt:lpstr>
      <vt:lpstr>Именно память  помогает человеку преодолевать время, она накапливает то, что называется культурой. Д. С. Лихачёв.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мая- День славянской письменности</dc:title>
  <dc:creator>kablit</dc:creator>
  <cp:lastModifiedBy>kablit</cp:lastModifiedBy>
  <cp:revision>6</cp:revision>
  <dcterms:created xsi:type="dcterms:W3CDTF">2013-05-15T09:09:40Z</dcterms:created>
  <dcterms:modified xsi:type="dcterms:W3CDTF">2013-05-22T08:39:10Z</dcterms:modified>
</cp:coreProperties>
</file>