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  <p:sldId id="259" r:id="rId4"/>
    <p:sldId id="260" r:id="rId5"/>
    <p:sldId id="262" r:id="rId6"/>
    <p:sldId id="278" r:id="rId7"/>
    <p:sldId id="277" r:id="rId8"/>
    <p:sldId id="263" r:id="rId9"/>
    <p:sldId id="264" r:id="rId10"/>
    <p:sldId id="265" r:id="rId11"/>
    <p:sldId id="266" r:id="rId12"/>
    <p:sldId id="268" r:id="rId13"/>
    <p:sldId id="269" r:id="rId14"/>
    <p:sldId id="271" r:id="rId15"/>
    <p:sldId id="272" r:id="rId16"/>
    <p:sldId id="273" r:id="rId17"/>
    <p:sldId id="274" r:id="rId18"/>
    <p:sldId id="275" r:id="rId19"/>
    <p:sldId id="276" r:id="rId20"/>
    <p:sldId id="279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0221" autoAdjust="0"/>
    <p:restoredTop sz="94660"/>
  </p:normalViewPr>
  <p:slideViewPr>
    <p:cSldViewPr>
      <p:cViewPr varScale="1">
        <p:scale>
          <a:sx n="68" d="100"/>
          <a:sy n="68" d="100"/>
        </p:scale>
        <p:origin x="-166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7C3FD1-BF2E-43FD-AE72-2C65F5DBB559}" type="datetimeFigureOut">
              <a:rPr lang="ru-RU" smtClean="0"/>
              <a:pPr/>
              <a:t>08.06.2015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E95EDD-D023-46E6-8B8B-EECE0F58021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7C3FD1-BF2E-43FD-AE72-2C65F5DBB559}" type="datetimeFigureOut">
              <a:rPr lang="ru-RU" smtClean="0"/>
              <a:pPr/>
              <a:t>08.06.2015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E95EDD-D023-46E6-8B8B-EECE0F5802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7C3FD1-BF2E-43FD-AE72-2C65F5DBB559}" type="datetimeFigureOut">
              <a:rPr lang="ru-RU" smtClean="0"/>
              <a:pPr/>
              <a:t>08.06.2015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E95EDD-D023-46E6-8B8B-EECE0F5802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7C3FD1-BF2E-43FD-AE72-2C65F5DBB559}" type="datetimeFigureOut">
              <a:rPr lang="ru-RU" smtClean="0"/>
              <a:pPr/>
              <a:t>08.06.2015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E95EDD-D023-46E6-8B8B-EECE0F5802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7C3FD1-BF2E-43FD-AE72-2C65F5DBB559}" type="datetimeFigureOut">
              <a:rPr lang="ru-RU" smtClean="0"/>
              <a:pPr/>
              <a:t>08.06.2015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E95EDD-D023-46E6-8B8B-EECE0F58021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7C3FD1-BF2E-43FD-AE72-2C65F5DBB559}" type="datetimeFigureOut">
              <a:rPr lang="ru-RU" smtClean="0"/>
              <a:pPr/>
              <a:t>08.06.2015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E95EDD-D023-46E6-8B8B-EECE0F5802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7C3FD1-BF2E-43FD-AE72-2C65F5DBB559}" type="datetimeFigureOut">
              <a:rPr lang="ru-RU" smtClean="0"/>
              <a:pPr/>
              <a:t>08.06.2015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E95EDD-D023-46E6-8B8B-EECE0F5802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7C3FD1-BF2E-43FD-AE72-2C65F5DBB559}" type="datetimeFigureOut">
              <a:rPr lang="ru-RU" smtClean="0"/>
              <a:pPr/>
              <a:t>08.06.2015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E95EDD-D023-46E6-8B8B-EECE0F5802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7C3FD1-BF2E-43FD-AE72-2C65F5DBB559}" type="datetimeFigureOut">
              <a:rPr lang="ru-RU" smtClean="0"/>
              <a:pPr/>
              <a:t>08.06.2015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E95EDD-D023-46E6-8B8B-EECE0F58021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7C3FD1-BF2E-43FD-AE72-2C65F5DBB559}" type="datetimeFigureOut">
              <a:rPr lang="ru-RU" smtClean="0"/>
              <a:pPr/>
              <a:t>08.06.2015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E95EDD-D023-46E6-8B8B-EECE0F5802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7C3FD1-BF2E-43FD-AE72-2C65F5DBB559}" type="datetimeFigureOut">
              <a:rPr lang="ru-RU" smtClean="0"/>
              <a:pPr/>
              <a:t>08.06.2015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E95EDD-D023-46E6-8B8B-EECE0F58021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487C3FD1-BF2E-43FD-AE72-2C65F5DBB559}" type="datetimeFigureOut">
              <a:rPr lang="ru-RU" smtClean="0"/>
              <a:pPr/>
              <a:t>08.06.2015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DDE95EDD-D023-46E6-8B8B-EECE0F58021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2.jpeg"/><Relationship Id="rId4" Type="http://schemas.openxmlformats.org/officeDocument/2006/relationships/image" Target="../media/image21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14414" y="2000240"/>
            <a:ext cx="7125669" cy="107721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solidFill>
                  <a:srgbClr val="FF0000"/>
                </a:solidFill>
              </a:rPr>
              <a:t>Школа педагогического мастерства </a:t>
            </a:r>
          </a:p>
          <a:p>
            <a:pPr algn="ctr"/>
            <a:r>
              <a:rPr lang="ru-RU" sz="3200" dirty="0" smtClean="0">
                <a:solidFill>
                  <a:srgbClr val="FF0000"/>
                </a:solidFill>
              </a:rPr>
              <a:t>«Я - Педагог» 2013г</a:t>
            </a:r>
            <a:endParaRPr lang="ru-RU" sz="3200" dirty="0">
              <a:solidFill>
                <a:srgbClr val="FF0000"/>
              </a:solidFill>
            </a:endParaRPr>
          </a:p>
        </p:txBody>
      </p:sp>
      <p:pic>
        <p:nvPicPr>
          <p:cNvPr id="3" name="Picture 3" descr="C:\Users\Сардана\Documents\портфолиомвп\кысыл флешка\эмблема АМП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000364" y="3434427"/>
            <a:ext cx="2915110" cy="299838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4285547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728" y="836712"/>
            <a:ext cx="7268416" cy="63668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sz="2400" dirty="0" smtClean="0"/>
              <a:t>Спирова М.В. – экономист МОУО, лекция на тему 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«</a:t>
            </a:r>
            <a:r>
              <a:rPr lang="ru-RU" sz="2400" dirty="0" smtClean="0"/>
              <a:t>Заработная плата учителей по НСОТ».</a:t>
            </a:r>
            <a:endParaRPr lang="ru-RU" sz="2400" dirty="0"/>
          </a:p>
        </p:txBody>
      </p:sp>
      <p:pic>
        <p:nvPicPr>
          <p:cNvPr id="4098" name="Picture 2" descr="C:\Users\1\Documents\Мои принятые файлы\IMG-20130826-WA0003.jpg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 bwMode="auto">
          <a:xfrm>
            <a:off x="1714480" y="2000240"/>
            <a:ext cx="5572164" cy="3577790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513284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85852" y="642918"/>
            <a:ext cx="7411292" cy="1129898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sz="2400" dirty="0" smtClean="0"/>
              <a:t>Тихонова Н.В. – </a:t>
            </a:r>
            <a:r>
              <a:rPr lang="ru-RU" sz="2400" dirty="0" err="1" smtClean="0"/>
              <a:t>зам.директора</a:t>
            </a:r>
            <a:r>
              <a:rPr lang="ru-RU" sz="2400" dirty="0" smtClean="0"/>
              <a:t> по ВР МБОУ «ССОШ №1 им. А.П.Павлова» лекция на тему 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«</a:t>
            </a:r>
            <a:r>
              <a:rPr lang="ru-RU" sz="2400" dirty="0" smtClean="0"/>
              <a:t>Воспитательная деятельность в школе». </a:t>
            </a:r>
            <a:endParaRPr lang="ru-RU" sz="2400" dirty="0"/>
          </a:p>
        </p:txBody>
      </p:sp>
      <p:pic>
        <p:nvPicPr>
          <p:cNvPr id="3074" name="Picture 2" descr="C:\Users\1\Documents\Мои принятые файлы\IMG-20130826-WA0004.jpg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 bwMode="auto">
          <a:xfrm>
            <a:off x="2195736" y="1916832"/>
            <a:ext cx="4426516" cy="428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056229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:\От тони\DSC_1458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28728" y="1214422"/>
            <a:ext cx="7391823" cy="489588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sp>
        <p:nvSpPr>
          <p:cNvPr id="2" name="TextBox 1"/>
          <p:cNvSpPr txBox="1"/>
          <p:nvPr/>
        </p:nvSpPr>
        <p:spPr>
          <a:xfrm>
            <a:off x="1493404" y="289284"/>
            <a:ext cx="6858508" cy="4616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Встреча с активной молодёжью </a:t>
            </a:r>
            <a:r>
              <a:rPr lang="ru-RU" sz="2400" dirty="0" err="1" smtClean="0"/>
              <a:t>с.Сунтар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xmlns="" val="36422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E:\От тони\DSC_1446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71600" y="890596"/>
            <a:ext cx="7510462" cy="546837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sp>
        <p:nvSpPr>
          <p:cNvPr id="2" name="TextBox 1"/>
          <p:cNvSpPr txBox="1"/>
          <p:nvPr/>
        </p:nvSpPr>
        <p:spPr>
          <a:xfrm>
            <a:off x="1619672" y="214290"/>
            <a:ext cx="5688632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rgbClr val="C00000"/>
                </a:solidFill>
              </a:rPr>
              <a:t>Визитка молодых педагогов</a:t>
            </a:r>
            <a:endParaRPr lang="ru-RU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90355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E:\От тони\DSC_1452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9552" y="1139705"/>
            <a:ext cx="8028384" cy="531750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sp>
        <p:nvSpPr>
          <p:cNvPr id="2" name="TextBox 1"/>
          <p:cNvSpPr txBox="1"/>
          <p:nvPr/>
        </p:nvSpPr>
        <p:spPr>
          <a:xfrm>
            <a:off x="1834142" y="332656"/>
            <a:ext cx="5904656" cy="64633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 err="1" smtClean="0"/>
              <a:t>Друзьянов</a:t>
            </a:r>
            <a:r>
              <a:rPr lang="ru-RU" dirty="0" smtClean="0"/>
              <a:t> А.А. – председатель общественной организации «</a:t>
            </a:r>
            <a:r>
              <a:rPr lang="ru-RU" dirty="0" err="1" smtClean="0"/>
              <a:t>Тулаьы</a:t>
            </a:r>
            <a:r>
              <a:rPr lang="ru-RU" dirty="0" smtClean="0"/>
              <a:t>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287303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G-20130825-WA0008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827584" y="764704"/>
            <a:ext cx="7620000" cy="42862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3" name="TextBox 2"/>
          <p:cNvSpPr txBox="1"/>
          <p:nvPr/>
        </p:nvSpPr>
        <p:spPr>
          <a:xfrm>
            <a:off x="3347864" y="5569250"/>
            <a:ext cx="327020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solidFill>
                  <a:srgbClr val="002060"/>
                </a:solidFill>
              </a:rPr>
              <a:t>Перед сытным обедом</a:t>
            </a:r>
            <a:endParaRPr lang="ru-RU" sz="32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51871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G-20130826-WA0006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619672" y="1052736"/>
            <a:ext cx="5661248" cy="566124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411760" y="260648"/>
            <a:ext cx="4392488" cy="584775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chemeClr val="bg1"/>
                </a:solidFill>
              </a:rPr>
              <a:t>Моменты из лагеря</a:t>
            </a:r>
            <a:endParaRPr lang="ru-RU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86778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G-20130826-WA0007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2000250" y="0"/>
            <a:ext cx="51435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166102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G-20130826-WA0008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2000250" y="0"/>
            <a:ext cx="5143500" cy="6858000"/>
          </a:xfrm>
          <a:prstGeom prst="rect">
            <a:avLst/>
          </a:prstGeom>
        </p:spPr>
      </p:pic>
      <p:pic>
        <p:nvPicPr>
          <p:cNvPr id="3" name="Рисунок 2" descr="IMG-20130826-WA0010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2000250" y="0"/>
            <a:ext cx="51435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65194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1560" y="1340768"/>
            <a:ext cx="7620000" cy="428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956182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214414" y="428604"/>
            <a:ext cx="7443782" cy="1428760"/>
          </a:xfrm>
        </p:spPr>
        <p:txBody>
          <a:bodyPr>
            <a:normAutofit/>
          </a:bodyPr>
          <a:lstStyle/>
          <a:p>
            <a:r>
              <a:rPr lang="ru-RU" sz="2800" i="1" dirty="0" smtClean="0">
                <a:solidFill>
                  <a:srgbClr val="002060"/>
                </a:solidFill>
                <a:latin typeface="Constantia" pitchFamily="18" charset="0"/>
              </a:rPr>
              <a:t>Автор проекта – Никитина Сардана Константиновна, учитель английского </a:t>
            </a:r>
            <a:r>
              <a:rPr lang="ru-RU" sz="2800" i="1" dirty="0" smtClean="0">
                <a:solidFill>
                  <a:srgbClr val="002060"/>
                </a:solidFill>
                <a:latin typeface="Constantia" pitchFamily="18" charset="0"/>
              </a:rPr>
              <a:t>языка МБОУ СПТЛИ</a:t>
            </a:r>
            <a:endParaRPr lang="ru-RU" sz="2800" i="1" dirty="0">
              <a:solidFill>
                <a:srgbClr val="002060"/>
              </a:solidFill>
              <a:latin typeface="Constantia" pitchFamily="18" charset="0"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071538" y="2428868"/>
            <a:ext cx="7786742" cy="2947803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pPr algn="just"/>
            <a:r>
              <a:rPr lang="ru-RU" dirty="0" smtClean="0"/>
              <a:t> </a:t>
            </a:r>
            <a:r>
              <a:rPr lang="ru-RU" sz="2800" b="1" i="1" dirty="0" smtClean="0">
                <a:solidFill>
                  <a:srgbClr val="002060"/>
                </a:solidFill>
                <a:latin typeface="Constantia" pitchFamily="18" charset="0"/>
              </a:rPr>
              <a:t>Цель проекта</a:t>
            </a:r>
            <a:r>
              <a:rPr lang="ru-RU" sz="2800" i="1" dirty="0" smtClean="0">
                <a:solidFill>
                  <a:srgbClr val="002060"/>
                </a:solidFill>
                <a:latin typeface="Constantia" pitchFamily="18" charset="0"/>
              </a:rPr>
              <a:t>: </a:t>
            </a:r>
            <a:r>
              <a:rPr lang="ru-RU" sz="2800" i="1" dirty="0" smtClean="0">
                <a:solidFill>
                  <a:srgbClr val="0070C0"/>
                </a:solidFill>
                <a:latin typeface="Constantia" pitchFamily="18" charset="0"/>
              </a:rPr>
              <a:t>Помощь в профессиональном становлении и повышение стимула педагогической деятельности молодого учителя. Успешная адаптация к профессии педагог. Актуализация престижа профессии учителя и развитие кадрового потенциала в сельских школах.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77313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1\Desktop\ОБЩЕСТВЕННАЯ РАБОТА\2013 лагерь Сунамп\IMG_5687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47252" y="1093636"/>
            <a:ext cx="3861048" cy="2574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1\Desktop\ОБЩЕСТВЕННАЯ РАБОТА\2013 лагерь Сунамп\IMG_5670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788024" y="1096015"/>
            <a:ext cx="3861048" cy="2574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1\Desktop\ОБЩЕСТВЕННАЯ РАБОТА\2013 лагерь Сунамп\IMG_5682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47252" y="3861049"/>
            <a:ext cx="3861048" cy="25740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1\Desktop\ОБЩЕСТВЕННАЯ РАБОТА\2013 лагерь Сунамп\IMG_5635.JP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788024" y="3861049"/>
            <a:ext cx="3861048" cy="2574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95536" y="260648"/>
            <a:ext cx="80015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solidFill>
                  <a:srgbClr val="C00000"/>
                </a:solidFill>
              </a:rPr>
              <a:t>Благотворительная акция: </a:t>
            </a:r>
          </a:p>
          <a:p>
            <a:pPr algn="ctr"/>
            <a:r>
              <a:rPr lang="ru-RU" sz="2400" dirty="0" smtClean="0">
                <a:solidFill>
                  <a:srgbClr val="C00000"/>
                </a:solidFill>
              </a:rPr>
              <a:t>«Озеленение территории коррекционной школы».</a:t>
            </a:r>
            <a:endParaRPr lang="ru-RU" sz="24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795704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285852" y="1071546"/>
            <a:ext cx="7515220" cy="4525963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ru-RU" sz="2800" b="1" i="1" dirty="0" smtClean="0">
                <a:solidFill>
                  <a:schemeClr val="accent4">
                    <a:lumMod val="50000"/>
                  </a:schemeClr>
                </a:solidFill>
                <a:latin typeface="Constantia" pitchFamily="18" charset="0"/>
              </a:rPr>
              <a:t>Методы работы лагеря:</a:t>
            </a:r>
            <a:endParaRPr lang="ru-RU" sz="2800" i="1" dirty="0" smtClean="0">
              <a:solidFill>
                <a:schemeClr val="accent4">
                  <a:lumMod val="50000"/>
                </a:schemeClr>
              </a:solidFill>
              <a:latin typeface="Constantia" pitchFamily="18" charset="0"/>
            </a:endParaRPr>
          </a:p>
          <a:p>
            <a:pPr lvl="0"/>
            <a:r>
              <a:rPr lang="ru-RU" sz="2800" i="1" dirty="0" smtClean="0">
                <a:solidFill>
                  <a:srgbClr val="0070C0"/>
                </a:solidFill>
                <a:latin typeface="Constantia" pitchFamily="18" charset="0"/>
              </a:rPr>
              <a:t>КТД;</a:t>
            </a:r>
          </a:p>
          <a:p>
            <a:pPr lvl="0"/>
            <a:r>
              <a:rPr lang="ru-RU" sz="2800" i="1" dirty="0" smtClean="0">
                <a:solidFill>
                  <a:srgbClr val="0070C0"/>
                </a:solidFill>
                <a:latin typeface="Constantia" pitchFamily="18" charset="0"/>
              </a:rPr>
              <a:t>Цикл лекций по педагогике, психологии, методике и т.п.;</a:t>
            </a:r>
          </a:p>
          <a:p>
            <a:pPr lvl="0"/>
            <a:r>
              <a:rPr lang="ru-RU" sz="2800" i="1" dirty="0" smtClean="0">
                <a:solidFill>
                  <a:srgbClr val="0070C0"/>
                </a:solidFill>
                <a:latin typeface="Constantia" pitchFamily="18" charset="0"/>
              </a:rPr>
              <a:t>Мастер-классы;</a:t>
            </a:r>
          </a:p>
          <a:p>
            <a:pPr lvl="0"/>
            <a:r>
              <a:rPr lang="ru-RU" sz="2800" i="1" dirty="0" smtClean="0">
                <a:solidFill>
                  <a:srgbClr val="0070C0"/>
                </a:solidFill>
                <a:latin typeface="Constantia" pitchFamily="18" charset="0"/>
              </a:rPr>
              <a:t>Тренинги;</a:t>
            </a:r>
          </a:p>
          <a:p>
            <a:pPr lvl="0"/>
            <a:r>
              <a:rPr lang="ru-RU" sz="2800" i="1" dirty="0" smtClean="0">
                <a:solidFill>
                  <a:srgbClr val="0070C0"/>
                </a:solidFill>
                <a:latin typeface="Constantia" pitchFamily="18" charset="0"/>
              </a:rPr>
              <a:t>Деловые и ситуационные игры;</a:t>
            </a:r>
          </a:p>
          <a:p>
            <a:pPr lvl="0"/>
            <a:r>
              <a:rPr lang="ru-RU" sz="2800" i="1" dirty="0" smtClean="0">
                <a:solidFill>
                  <a:srgbClr val="0070C0"/>
                </a:solidFill>
                <a:latin typeface="Constantia" pitchFamily="18" charset="0"/>
              </a:rPr>
              <a:t>Проектная технология;</a:t>
            </a:r>
          </a:p>
          <a:p>
            <a:pPr lvl="0"/>
            <a:r>
              <a:rPr lang="ru-RU" sz="2800" i="1" dirty="0" smtClean="0">
                <a:solidFill>
                  <a:srgbClr val="0070C0"/>
                </a:solidFill>
                <a:latin typeface="Constantia" pitchFamily="18" charset="0"/>
              </a:rPr>
              <a:t>ЦОР.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492042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571604" y="620688"/>
            <a:ext cx="7125540" cy="564672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Constantia" pitchFamily="18" charset="0"/>
              </a:rPr>
              <a:t>16 участников из разных уголков РС (Я)</a:t>
            </a:r>
            <a:endParaRPr lang="ru-RU" sz="2800" dirty="0">
              <a:solidFill>
                <a:srgbClr val="002060"/>
              </a:solidFill>
              <a:latin typeface="Constantia" pitchFamily="18" charset="0"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357290" y="1571612"/>
            <a:ext cx="3429024" cy="285752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400" i="1" dirty="0" err="1" smtClean="0">
                <a:solidFill>
                  <a:srgbClr val="002060"/>
                </a:solidFill>
              </a:rPr>
              <a:t>Сунтарский</a:t>
            </a:r>
            <a:r>
              <a:rPr lang="ru-RU" sz="2400" i="1" dirty="0" smtClean="0">
                <a:solidFill>
                  <a:srgbClr val="002060"/>
                </a:solidFill>
              </a:rPr>
              <a:t> улус</a:t>
            </a:r>
          </a:p>
          <a:p>
            <a:r>
              <a:rPr lang="ru-RU" sz="2400" i="1" dirty="0" err="1" smtClean="0">
                <a:solidFill>
                  <a:srgbClr val="002060"/>
                </a:solidFill>
              </a:rPr>
              <a:t>Хангаласский</a:t>
            </a:r>
            <a:r>
              <a:rPr lang="ru-RU" sz="2400" i="1" dirty="0" smtClean="0">
                <a:solidFill>
                  <a:srgbClr val="002060"/>
                </a:solidFill>
              </a:rPr>
              <a:t> улус</a:t>
            </a:r>
          </a:p>
          <a:p>
            <a:r>
              <a:rPr lang="ru-RU" sz="2400" i="1" dirty="0" err="1" smtClean="0">
                <a:solidFill>
                  <a:srgbClr val="002060"/>
                </a:solidFill>
              </a:rPr>
              <a:t>Чурапчинский</a:t>
            </a:r>
            <a:r>
              <a:rPr lang="ru-RU" sz="2400" i="1" dirty="0" smtClean="0">
                <a:solidFill>
                  <a:srgbClr val="002060"/>
                </a:solidFill>
              </a:rPr>
              <a:t> улус</a:t>
            </a:r>
          </a:p>
          <a:p>
            <a:r>
              <a:rPr lang="ru-RU" sz="2400" i="1" dirty="0" smtClean="0">
                <a:solidFill>
                  <a:srgbClr val="002060"/>
                </a:solidFill>
              </a:rPr>
              <a:t>Вилюйский улус</a:t>
            </a:r>
          </a:p>
          <a:p>
            <a:r>
              <a:rPr lang="ru-RU" sz="2400" i="1" dirty="0" smtClean="0">
                <a:solidFill>
                  <a:srgbClr val="002060"/>
                </a:solidFill>
              </a:rPr>
              <a:t>Горный улус </a:t>
            </a:r>
          </a:p>
          <a:p>
            <a:r>
              <a:rPr lang="ru-RU" sz="2400" i="1" dirty="0" err="1" smtClean="0">
                <a:solidFill>
                  <a:srgbClr val="002060"/>
                </a:solidFill>
              </a:rPr>
              <a:t>Момский</a:t>
            </a:r>
            <a:r>
              <a:rPr lang="ru-RU" sz="2400" i="1" dirty="0" smtClean="0">
                <a:solidFill>
                  <a:srgbClr val="002060"/>
                </a:solidFill>
              </a:rPr>
              <a:t> </a:t>
            </a:r>
            <a:r>
              <a:rPr lang="ru-RU" sz="2400" i="1" dirty="0" smtClean="0">
                <a:solidFill>
                  <a:srgbClr val="002060"/>
                </a:solidFill>
              </a:rPr>
              <a:t>улус</a:t>
            </a:r>
            <a:endParaRPr lang="ru-RU" sz="2400" i="1" dirty="0" smtClean="0">
              <a:solidFill>
                <a:srgbClr val="00206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214942" y="3571876"/>
            <a:ext cx="3643338" cy="267765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400" i="1" dirty="0" smtClean="0">
                <a:solidFill>
                  <a:srgbClr val="002060"/>
                </a:solidFill>
              </a:rPr>
              <a:t>Учителя математики, истории, английского языка, русского языка, якутского языка, технологии, воспитатели детских садов и физкультурники</a:t>
            </a:r>
            <a:r>
              <a:rPr lang="ru-RU" sz="2400" i="1" dirty="0" smtClean="0">
                <a:solidFill>
                  <a:srgbClr val="002060"/>
                </a:solidFill>
              </a:rPr>
              <a:t>. </a:t>
            </a:r>
            <a:endParaRPr lang="ru-RU" sz="2400" i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34227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IMG-20130825-WA0007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2000250" y="0"/>
            <a:ext cx="51435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131388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15616" y="476672"/>
            <a:ext cx="6912768" cy="83099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solidFill>
                  <a:srgbClr val="C00000"/>
                </a:solidFill>
              </a:rPr>
              <a:t>Встреча с заместителем министра РС (Я) Никифоровой Е.П.</a:t>
            </a:r>
            <a:endParaRPr lang="ru-RU" sz="2400" dirty="0">
              <a:solidFill>
                <a:srgbClr val="C00000"/>
              </a:solidFill>
            </a:endParaRPr>
          </a:p>
        </p:txBody>
      </p:sp>
      <p:pic>
        <p:nvPicPr>
          <p:cNvPr id="2050" name="Picture 2" descr="E:\ЛШМП 2013\фото ЛШМП 2013\встреча с Евд Павл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33432" y="1484784"/>
            <a:ext cx="6677136" cy="3755889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91023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:\ЛШМП 2013\фото ЛШМП 2013\137775785622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85852" y="2143116"/>
            <a:ext cx="6873552" cy="38663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500166" y="692697"/>
            <a:ext cx="6500858" cy="83099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solidFill>
                  <a:srgbClr val="C00000"/>
                </a:solidFill>
              </a:rPr>
              <a:t>Встреча с </a:t>
            </a:r>
            <a:r>
              <a:rPr lang="ru-RU" sz="2400" dirty="0" err="1" smtClean="0">
                <a:solidFill>
                  <a:srgbClr val="C00000"/>
                </a:solidFill>
              </a:rPr>
              <a:t>Друзьяновым</a:t>
            </a:r>
            <a:r>
              <a:rPr lang="ru-RU" sz="2400" dirty="0" smtClean="0">
                <a:solidFill>
                  <a:srgbClr val="C00000"/>
                </a:solidFill>
              </a:rPr>
              <a:t> А.А. – председателем общественной организации «</a:t>
            </a:r>
            <a:r>
              <a:rPr lang="ru-RU" sz="2400" dirty="0" err="1" smtClean="0">
                <a:solidFill>
                  <a:srgbClr val="C00000"/>
                </a:solidFill>
              </a:rPr>
              <a:t>Тулаьы</a:t>
            </a:r>
            <a:r>
              <a:rPr lang="ru-RU" dirty="0" smtClean="0">
                <a:solidFill>
                  <a:srgbClr val="C00000"/>
                </a:solidFill>
              </a:rPr>
              <a:t>».</a:t>
            </a:r>
            <a:endParaRPr lang="ru-RU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63880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 bwMode="auto">
          <a:xfrm>
            <a:off x="2786050" y="571480"/>
            <a:ext cx="3546083" cy="4012656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pic>
      <p:sp>
        <p:nvSpPr>
          <p:cNvPr id="3" name="TextBox 2"/>
          <p:cNvSpPr txBox="1"/>
          <p:nvPr/>
        </p:nvSpPr>
        <p:spPr>
          <a:xfrm>
            <a:off x="1928794" y="5000636"/>
            <a:ext cx="5491365" cy="120032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sz="2400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Балданова Д.Б. директор СНОШ-ДС им. И.Иванова, лекция на </a:t>
            </a:r>
            <a:r>
              <a:rPr lang="ru-RU" sz="2400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тему: </a:t>
            </a:r>
            <a:r>
              <a:rPr lang="ru-RU" sz="2400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«Молодой руководитель 21 века»</a:t>
            </a:r>
            <a:endParaRPr lang="ru-RU" sz="2400" i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81201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87624" y="404664"/>
            <a:ext cx="6400800" cy="681256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r>
              <a:rPr lang="ru-RU" dirty="0" smtClean="0"/>
              <a:t>Евсеева Л.Е. – директор </a:t>
            </a:r>
            <a:r>
              <a:rPr lang="ru-RU" dirty="0" err="1" smtClean="0"/>
              <a:t>Сунтарской</a:t>
            </a:r>
            <a:r>
              <a:rPr lang="ru-RU" dirty="0" smtClean="0"/>
              <a:t> гимназии </a:t>
            </a:r>
            <a:r>
              <a:rPr lang="ru-RU" dirty="0" smtClean="0"/>
              <a:t> лекция: «Профессионализм </a:t>
            </a:r>
            <a:r>
              <a:rPr lang="ru-RU" dirty="0" smtClean="0"/>
              <a:t>педагога»</a:t>
            </a:r>
            <a:endParaRPr lang="ru-RU" dirty="0"/>
          </a:p>
        </p:txBody>
      </p:sp>
      <p:pic>
        <p:nvPicPr>
          <p:cNvPr id="5122" name="Picture 2" descr="C:\Users\1\Documents\Мои принятые файлы\IMG-20130826-WA0011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 bwMode="auto">
          <a:xfrm>
            <a:off x="2483768" y="1278779"/>
            <a:ext cx="4263039" cy="50726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812679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134</TotalTime>
  <Words>246</Words>
  <Application>Microsoft Office PowerPoint</Application>
  <PresentationFormat>Экран (4:3)</PresentationFormat>
  <Paragraphs>33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Солнцестояние</vt:lpstr>
      <vt:lpstr>Слайд 1</vt:lpstr>
      <vt:lpstr>Автор проекта – Никитина Сардана Константиновна, учитель английского языка МБОУ СПТЛИ</vt:lpstr>
      <vt:lpstr>Слайд 3</vt:lpstr>
      <vt:lpstr>16 участников из разных уголков РС (Я)</vt:lpstr>
      <vt:lpstr>Слайд 5</vt:lpstr>
      <vt:lpstr>Слайд 6</vt:lpstr>
      <vt:lpstr>Слайд 7</vt:lpstr>
      <vt:lpstr>Слайд 8</vt:lpstr>
      <vt:lpstr>Слайд 9</vt:lpstr>
      <vt:lpstr>Спирова М.В. – экономист МОУО, лекция на тему  «Заработная плата учителей по НСОТ».</vt:lpstr>
      <vt:lpstr>Тихонова Н.В. – зам.директора по ВР МБОУ «ССОШ №1 им. А.П.Павлова» лекция на тему  «Воспитательная деятельность в школе». 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1</dc:creator>
  <cp:lastModifiedBy>lyseum</cp:lastModifiedBy>
  <cp:revision>11</cp:revision>
  <dcterms:created xsi:type="dcterms:W3CDTF">2013-08-27T11:42:04Z</dcterms:created>
  <dcterms:modified xsi:type="dcterms:W3CDTF">2015-06-08T03:39:04Z</dcterms:modified>
</cp:coreProperties>
</file>