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62" r:id="rId3"/>
    <p:sldId id="258" r:id="rId4"/>
    <p:sldId id="263" r:id="rId5"/>
    <p:sldId id="259" r:id="rId6"/>
    <p:sldId id="260" r:id="rId7"/>
    <p:sldId id="261" r:id="rId8"/>
    <p:sldId id="264" r:id="rId9"/>
    <p:sldId id="26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A5FF35-9585-4294-B309-3C302EA13B3A}" type="datetimeFigureOut">
              <a:rPr lang="ru-RU" smtClean="0"/>
              <a:pPr/>
              <a:t>23.08.2013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24FCEE-100F-4A28-A64C-30E0CD86FBF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3B193-56A4-47D8-850E-EC3A9264AB4D}" type="datetime1">
              <a:rPr lang="ru-RU" smtClean="0"/>
              <a:pPr/>
              <a:t>23.08.2013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1CC57-CFDF-4666-A157-E2CD3B9EFC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C9F27-058D-4876-903D-8C0574780197}" type="datetime1">
              <a:rPr lang="ru-RU" smtClean="0"/>
              <a:pPr/>
              <a:t>23.08.2013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1CC57-CFDF-4666-A157-E2CD3B9EFC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00CD7-FF17-4E66-BCD3-78C68FD9EAF8}" type="datetime1">
              <a:rPr lang="ru-RU" smtClean="0"/>
              <a:pPr/>
              <a:t>23.08.2013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1CC57-CFDF-4666-A157-E2CD3B9EFC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4E25F-855C-424A-A5A4-D7A604A5E85F}" type="datetime1">
              <a:rPr lang="ru-RU" smtClean="0"/>
              <a:pPr/>
              <a:t>23.08.2013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1CC57-CFDF-4666-A157-E2CD3B9EFC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47292-B0BC-40D1-A07C-6CA13D79CDB2}" type="datetime1">
              <a:rPr lang="ru-RU" smtClean="0"/>
              <a:pPr/>
              <a:t>23.08.2013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1CC57-CFDF-4666-A157-E2CD3B9EFC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22682-4CFC-4AE5-A9EC-0B2020BC2D6A}" type="datetime1">
              <a:rPr lang="ru-RU" smtClean="0"/>
              <a:pPr/>
              <a:t>23.08.2013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1CC57-CFDF-4666-A157-E2CD3B9EFC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2AE27-4DB6-481D-862B-A1F993A15BAA}" type="datetime1">
              <a:rPr lang="ru-RU" smtClean="0"/>
              <a:pPr/>
              <a:t>23.08.2013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1CC57-CFDF-4666-A157-E2CD3B9EFC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3D860-8E9E-4B18-B576-1FECC57DB76F}" type="datetime1">
              <a:rPr lang="ru-RU" smtClean="0"/>
              <a:pPr/>
              <a:t>23.08.2013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1CC57-CFDF-4666-A157-E2CD3B9EFC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92DB0-79A8-4F62-9701-2E86ACE540DE}" type="datetime1">
              <a:rPr lang="ru-RU" smtClean="0"/>
              <a:pPr/>
              <a:t>23.08.2013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1CC57-CFDF-4666-A157-E2CD3B9EFC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8DA12-32FD-4B46-B943-B9E528EE7623}" type="datetime1">
              <a:rPr lang="ru-RU" smtClean="0"/>
              <a:pPr/>
              <a:t>23.08.2013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1CC57-CFDF-4666-A157-E2CD3B9EFC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41224-49B9-4538-87D8-D273D7C9EA23}" type="datetime1">
              <a:rPr lang="ru-RU" smtClean="0"/>
              <a:pPr/>
              <a:t>23.08.2013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1CC57-CFDF-4666-A157-E2CD3B9EFC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67D2CD-083A-4471-B808-7BCEAC69FA50}" type="datetime1">
              <a:rPr lang="ru-RU" smtClean="0"/>
              <a:pPr/>
              <a:t>23.08.2013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E1CC57-CFDF-4666-A157-E2CD3B9EFC9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88-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8000" b="1" dirty="0" smtClean="0"/>
              <a:t>Отрицательные местоимения</a:t>
            </a:r>
            <a:endParaRPr lang="ru-RU" sz="8000" b="1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285852" y="285728"/>
            <a:ext cx="6858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     Русский язык. 6 класс</a:t>
            </a:r>
            <a:endParaRPr lang="ru-RU" sz="4000" b="1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1CC57-CFDF-4666-A157-E2CD3B9EFC9F}" type="slidenum">
              <a:rPr lang="ru-RU" b="1" smtClean="0">
                <a:solidFill>
                  <a:schemeClr val="tx1"/>
                </a:solidFill>
              </a:rPr>
              <a:pPr/>
              <a:t>1</a:t>
            </a:fld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88-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4282" y="214290"/>
            <a:ext cx="83582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</a:t>
            </a:r>
            <a:endParaRPr lang="ru-RU" b="1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42844" y="0"/>
            <a:ext cx="8858312" cy="1417638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/>
              <a:t>  Задание</a:t>
            </a:r>
            <a:r>
              <a:rPr lang="ru-RU" sz="2800" b="1" dirty="0"/>
              <a:t>: выписать из данного текста отрицательные </a:t>
            </a:r>
            <a:r>
              <a:rPr lang="ru-RU" sz="2800" b="1" dirty="0" smtClean="0"/>
              <a:t>   местоимения </a:t>
            </a:r>
            <a:r>
              <a:rPr lang="ru-RU" sz="2800" b="1" dirty="0"/>
              <a:t>в два столбика: с </a:t>
            </a:r>
            <a:r>
              <a:rPr lang="ru-RU" sz="2800" b="1" dirty="0" smtClean="0"/>
              <a:t>НЕ- </a:t>
            </a:r>
            <a:r>
              <a:rPr lang="ru-RU" sz="2800" b="1" dirty="0"/>
              <a:t>и с </a:t>
            </a:r>
            <a:r>
              <a:rPr lang="ru-RU" sz="2800" b="1" dirty="0" smtClean="0"/>
              <a:t>НИ-.</a:t>
            </a:r>
            <a:endParaRPr lang="ru-RU" sz="2800" b="1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/>
              <a:t>    Был </a:t>
            </a:r>
            <a:r>
              <a:rPr lang="ru-RU" b="1" dirty="0"/>
              <a:t>зимний морозный день. Павлу нечем было заняться,  и  он отправился на лыжную прогулку один, так как позвать с собой было некого. </a:t>
            </a:r>
            <a:endParaRPr lang="ru-RU" b="1" dirty="0" smtClean="0"/>
          </a:p>
          <a:p>
            <a:pPr>
              <a:buNone/>
            </a:pPr>
            <a:r>
              <a:rPr lang="ru-RU" b="1" dirty="0"/>
              <a:t> </a:t>
            </a:r>
            <a:r>
              <a:rPr lang="ru-RU" b="1" dirty="0" smtClean="0"/>
              <a:t>   Вот </a:t>
            </a:r>
            <a:r>
              <a:rPr lang="ru-RU" b="1" dirty="0"/>
              <a:t>и лес! </a:t>
            </a:r>
            <a:r>
              <a:rPr lang="ru-RU" b="1" dirty="0" smtClean="0"/>
              <a:t> Павел </a:t>
            </a:r>
            <a:r>
              <a:rPr lang="ru-RU" b="1" dirty="0"/>
              <a:t>прислушался.  Где-то стучал дятел, но никого не было видно. Мальчик двинулся вглубь леса. Стало тихо. Ничто не нарушало тишину.  Вдруг хрустнула ветка, и уже опять ничего не слышно. Павел посмотрел по сторонам. На снегу не было видно никаких следов. </a:t>
            </a:r>
          </a:p>
          <a:p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1CC57-CFDF-4666-A157-E2CD3B9EFC9F}" type="slidenum">
              <a:rPr lang="ru-RU" b="1" smtClean="0">
                <a:solidFill>
                  <a:schemeClr val="tx1"/>
                </a:solidFill>
              </a:rPr>
              <a:pPr/>
              <a:t>2</a:t>
            </a:fld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88-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Слитное и раздельное написание приставок в отрицательных местоимениях</a:t>
            </a:r>
            <a:endParaRPr lang="ru-RU" sz="3200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И. ничто</a:t>
            </a:r>
          </a:p>
          <a:p>
            <a:r>
              <a:rPr lang="ru-RU" b="1" dirty="0"/>
              <a:t>Р.  ничего, </a:t>
            </a:r>
            <a:r>
              <a:rPr lang="ru-RU" b="1" dirty="0" smtClean="0"/>
              <a:t>  ни </a:t>
            </a:r>
            <a:r>
              <a:rPr lang="ru-RU" b="1" dirty="0"/>
              <a:t>от чего</a:t>
            </a:r>
          </a:p>
          <a:p>
            <a:r>
              <a:rPr lang="ru-RU" b="1" dirty="0"/>
              <a:t>Д. ничему, </a:t>
            </a:r>
            <a:r>
              <a:rPr lang="ru-RU" b="1" dirty="0" smtClean="0"/>
              <a:t> ни </a:t>
            </a:r>
            <a:r>
              <a:rPr lang="ru-RU" b="1" dirty="0"/>
              <a:t>к чему</a:t>
            </a:r>
          </a:p>
          <a:p>
            <a:r>
              <a:rPr lang="ru-RU" b="1" dirty="0"/>
              <a:t>В. ничто, </a:t>
            </a:r>
            <a:r>
              <a:rPr lang="ru-RU" b="1" dirty="0" smtClean="0"/>
              <a:t>     ни </a:t>
            </a:r>
            <a:r>
              <a:rPr lang="ru-RU" b="1" dirty="0"/>
              <a:t>на что, ни за что</a:t>
            </a:r>
          </a:p>
          <a:p>
            <a:r>
              <a:rPr lang="ru-RU" b="1" dirty="0"/>
              <a:t>Т. </a:t>
            </a:r>
            <a:r>
              <a:rPr lang="ru-RU" b="1" dirty="0" smtClean="0"/>
              <a:t> ничем</a:t>
            </a:r>
            <a:r>
              <a:rPr lang="ru-RU" b="1" dirty="0"/>
              <a:t>, </a:t>
            </a:r>
            <a:r>
              <a:rPr lang="ru-RU" b="1" dirty="0" smtClean="0"/>
              <a:t>   ни </a:t>
            </a:r>
            <a:r>
              <a:rPr lang="ru-RU" b="1" dirty="0"/>
              <a:t>с чем, ни перед чем</a:t>
            </a:r>
          </a:p>
          <a:p>
            <a:r>
              <a:rPr lang="ru-RU" b="1" dirty="0"/>
              <a:t>П. ни о чем, ни на чем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1CC57-CFDF-4666-A157-E2CD3B9EFC9F}" type="slidenum">
              <a:rPr lang="ru-RU" b="1" smtClean="0">
                <a:solidFill>
                  <a:schemeClr val="tx1"/>
                </a:solidFill>
              </a:rPr>
              <a:pPr/>
              <a:t>3</a:t>
            </a:fld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88-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Слитное и раздельное написание приставок в отрицательных местоимениях</a:t>
            </a:r>
            <a:endParaRPr lang="ru-RU" sz="3200" b="1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И. ничто</a:t>
            </a:r>
          </a:p>
          <a:p>
            <a:r>
              <a:rPr lang="ru-RU" b="1" dirty="0"/>
              <a:t>Р.  ничего, </a:t>
            </a:r>
            <a:r>
              <a:rPr lang="ru-RU" b="1" dirty="0" smtClean="0"/>
              <a:t>           ни </a:t>
            </a:r>
            <a:r>
              <a:rPr lang="ru-RU" sz="4000" b="1" dirty="0">
                <a:solidFill>
                  <a:srgbClr val="FF0000"/>
                </a:solidFill>
              </a:rPr>
              <a:t>от</a:t>
            </a:r>
            <a:r>
              <a:rPr lang="ru-RU" b="1" dirty="0"/>
              <a:t> чего</a:t>
            </a:r>
          </a:p>
          <a:p>
            <a:r>
              <a:rPr lang="ru-RU" b="1" dirty="0"/>
              <a:t>Д. ничему, </a:t>
            </a:r>
            <a:r>
              <a:rPr lang="ru-RU" b="1" dirty="0" smtClean="0"/>
              <a:t>          ни </a:t>
            </a:r>
            <a:r>
              <a:rPr lang="ru-RU" sz="4000" b="1" dirty="0">
                <a:solidFill>
                  <a:srgbClr val="FF0000"/>
                </a:solidFill>
              </a:rPr>
              <a:t>к</a:t>
            </a:r>
            <a:r>
              <a:rPr lang="ru-RU" b="1" dirty="0"/>
              <a:t> чему</a:t>
            </a:r>
          </a:p>
          <a:p>
            <a:r>
              <a:rPr lang="ru-RU" b="1" dirty="0"/>
              <a:t>В. </a:t>
            </a:r>
            <a:r>
              <a:rPr lang="ru-RU" b="1" dirty="0" smtClean="0"/>
              <a:t>ничто,               ни </a:t>
            </a:r>
            <a:r>
              <a:rPr lang="ru-RU" sz="4000" b="1" dirty="0">
                <a:solidFill>
                  <a:srgbClr val="FF0000"/>
                </a:solidFill>
              </a:rPr>
              <a:t>на</a:t>
            </a:r>
            <a:r>
              <a:rPr lang="ru-RU" b="1" dirty="0"/>
              <a:t> что, ни </a:t>
            </a:r>
            <a:r>
              <a:rPr lang="ru-RU" sz="3600" b="1" dirty="0">
                <a:solidFill>
                  <a:srgbClr val="FF0000"/>
                </a:solidFill>
              </a:rPr>
              <a:t>за</a:t>
            </a:r>
            <a:r>
              <a:rPr lang="ru-RU" b="1" dirty="0"/>
              <a:t> что</a:t>
            </a:r>
          </a:p>
          <a:p>
            <a:r>
              <a:rPr lang="ru-RU" b="1" dirty="0"/>
              <a:t>Т. </a:t>
            </a:r>
            <a:r>
              <a:rPr lang="ru-RU" b="1" dirty="0" smtClean="0"/>
              <a:t> ничем,             ни </a:t>
            </a:r>
            <a:r>
              <a:rPr lang="ru-RU" sz="3600" b="1" dirty="0">
                <a:solidFill>
                  <a:srgbClr val="FF0000"/>
                </a:solidFill>
              </a:rPr>
              <a:t>с </a:t>
            </a:r>
            <a:r>
              <a:rPr lang="ru-RU" b="1" dirty="0"/>
              <a:t>чем, ни </a:t>
            </a:r>
            <a:r>
              <a:rPr lang="ru-RU" sz="4000" b="1" dirty="0">
                <a:solidFill>
                  <a:srgbClr val="FF0000"/>
                </a:solidFill>
              </a:rPr>
              <a:t>перед</a:t>
            </a:r>
            <a:r>
              <a:rPr lang="ru-RU" b="1" dirty="0"/>
              <a:t> чем</a:t>
            </a:r>
          </a:p>
          <a:p>
            <a:r>
              <a:rPr lang="ru-RU" b="1" dirty="0"/>
              <a:t>П. ни о чем, </a:t>
            </a:r>
            <a:r>
              <a:rPr lang="ru-RU" b="1" dirty="0" smtClean="0"/>
              <a:t>        ни </a:t>
            </a:r>
            <a:r>
              <a:rPr lang="ru-RU" sz="4000" b="1" dirty="0">
                <a:solidFill>
                  <a:srgbClr val="FF0000"/>
                </a:solidFill>
              </a:rPr>
              <a:t>на</a:t>
            </a:r>
            <a:r>
              <a:rPr lang="ru-RU" b="1" dirty="0"/>
              <a:t> чем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1CC57-CFDF-4666-A157-E2CD3B9EFC9F}" type="slidenum">
              <a:rPr lang="ru-RU" b="1" smtClean="0">
                <a:solidFill>
                  <a:schemeClr val="tx1"/>
                </a:solidFill>
              </a:rPr>
              <a:pPr/>
              <a:t>4</a:t>
            </a:fld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88-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857256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Восстановите стихотворение, вставив отрицательные местоимения.</a:t>
            </a:r>
            <a:endParaRPr lang="ru-RU" sz="3200" b="1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214974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4000" b="1" dirty="0" smtClean="0"/>
              <a:t>                                                                                    </a:t>
            </a:r>
            <a:r>
              <a:rPr lang="ru-RU" sz="9600" b="1" dirty="0" smtClean="0"/>
              <a:t>Жил </a:t>
            </a:r>
            <a:r>
              <a:rPr lang="ru-RU" sz="9600" b="1" dirty="0"/>
              <a:t>на свете Джонни.</a:t>
            </a:r>
          </a:p>
          <a:p>
            <a:pPr>
              <a:buNone/>
            </a:pPr>
            <a:r>
              <a:rPr lang="ru-RU" sz="9600" b="1" dirty="0" smtClean="0"/>
              <a:t>                                             Знаете </a:t>
            </a:r>
            <a:r>
              <a:rPr lang="ru-RU" sz="9600" b="1" dirty="0"/>
              <a:t>его</a:t>
            </a:r>
            <a:r>
              <a:rPr lang="ru-RU" sz="9600" b="1" dirty="0" smtClean="0"/>
              <a:t>?</a:t>
            </a:r>
          </a:p>
          <a:p>
            <a:pPr>
              <a:buNone/>
            </a:pPr>
            <a:r>
              <a:rPr lang="ru-RU" sz="9600" b="1" dirty="0" smtClean="0"/>
              <a:t>                                      Не было у Джонни</a:t>
            </a:r>
            <a:endParaRPr lang="ru-RU" sz="9600" b="1" dirty="0"/>
          </a:p>
          <a:p>
            <a:pPr>
              <a:buNone/>
            </a:pPr>
            <a:r>
              <a:rPr lang="ru-RU" sz="9600" b="1" dirty="0" smtClean="0"/>
              <a:t>                                      Ровно ________ !</a:t>
            </a:r>
            <a:endParaRPr lang="ru-RU" sz="9600" b="1" dirty="0"/>
          </a:p>
          <a:p>
            <a:pPr>
              <a:buNone/>
            </a:pPr>
            <a:r>
              <a:rPr lang="ru-RU" sz="9600" b="1" dirty="0" smtClean="0"/>
              <a:t>                                      ________ покушать,</a:t>
            </a:r>
          </a:p>
          <a:p>
            <a:pPr>
              <a:buNone/>
            </a:pPr>
            <a:r>
              <a:rPr lang="ru-RU" sz="9600" b="1" dirty="0" smtClean="0"/>
              <a:t>                                      _________ надеть,</a:t>
            </a:r>
          </a:p>
          <a:p>
            <a:pPr>
              <a:buNone/>
            </a:pPr>
            <a:r>
              <a:rPr lang="ru-RU" sz="9600" b="1" dirty="0" smtClean="0"/>
              <a:t>                                      _________ стремиться</a:t>
            </a:r>
            <a:r>
              <a:rPr lang="ru-RU" sz="9600" b="1" dirty="0"/>
              <a:t>,</a:t>
            </a:r>
          </a:p>
          <a:p>
            <a:pPr>
              <a:buNone/>
            </a:pPr>
            <a:r>
              <a:rPr lang="ru-RU" sz="9600" b="1" dirty="0" smtClean="0"/>
              <a:t>                                      _________ жалеть</a:t>
            </a:r>
            <a:r>
              <a:rPr lang="ru-RU" sz="9600" b="1" dirty="0"/>
              <a:t>.</a:t>
            </a:r>
          </a:p>
          <a:p>
            <a:pPr>
              <a:buNone/>
            </a:pPr>
            <a:r>
              <a:rPr lang="ru-RU" sz="9600" b="1" dirty="0" smtClean="0"/>
              <a:t>                                      __________ бояться</a:t>
            </a:r>
            <a:r>
              <a:rPr lang="ru-RU" sz="9600" b="1" dirty="0"/>
              <a:t>,</a:t>
            </a:r>
          </a:p>
          <a:p>
            <a:pPr>
              <a:buNone/>
            </a:pPr>
            <a:r>
              <a:rPr lang="ru-RU" sz="9600" b="1" dirty="0" smtClean="0"/>
              <a:t>                                      __________ терять..</a:t>
            </a:r>
          </a:p>
          <a:p>
            <a:pPr>
              <a:buNone/>
            </a:pPr>
            <a:r>
              <a:rPr lang="ru-RU" sz="9600" b="1" dirty="0"/>
              <a:t> </a:t>
            </a:r>
            <a:r>
              <a:rPr lang="ru-RU" sz="9600" b="1" dirty="0" smtClean="0"/>
              <a:t>                                     Весело живется,</a:t>
            </a:r>
          </a:p>
          <a:p>
            <a:pPr>
              <a:buNone/>
            </a:pPr>
            <a:r>
              <a:rPr lang="ru-RU" sz="9600" b="1" dirty="0" smtClean="0"/>
              <a:t>                                      __________ сказать</a:t>
            </a:r>
            <a:r>
              <a:rPr lang="ru-RU" sz="9600" dirty="0" smtClean="0"/>
              <a:t>.</a:t>
            </a:r>
          </a:p>
          <a:p>
            <a:pPr algn="ctr">
              <a:buNone/>
            </a:pPr>
            <a:r>
              <a:rPr lang="ru-RU" sz="7200" dirty="0" smtClean="0"/>
              <a:t>                                                                     </a:t>
            </a:r>
          </a:p>
          <a:p>
            <a:pPr algn="ctr">
              <a:buNone/>
            </a:pPr>
            <a:r>
              <a:rPr lang="ru-RU" sz="7200" dirty="0"/>
              <a:t> </a:t>
            </a:r>
            <a:r>
              <a:rPr lang="ru-RU" sz="7200" dirty="0" smtClean="0"/>
              <a:t>                                                           </a:t>
            </a:r>
            <a:r>
              <a:rPr lang="ru-RU" sz="7200" b="1" i="1" dirty="0" err="1" smtClean="0"/>
              <a:t>Б.Заходер</a:t>
            </a:r>
            <a:r>
              <a:rPr lang="ru-RU" sz="7200" b="1" i="1" dirty="0" smtClean="0"/>
              <a:t>.</a:t>
            </a:r>
            <a:endParaRPr lang="ru-RU" sz="7200" b="1" i="1" dirty="0"/>
          </a:p>
          <a:p>
            <a:pPr>
              <a:buNone/>
            </a:pPr>
            <a:r>
              <a:rPr lang="ru-RU" dirty="0" smtClean="0"/>
              <a:t>     </a:t>
            </a:r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1CC57-CFDF-4666-A157-E2CD3B9EFC9F}" type="slidenum">
              <a:rPr lang="ru-RU" sz="1400" b="1" smtClean="0">
                <a:solidFill>
                  <a:schemeClr val="tx1"/>
                </a:solidFill>
              </a:rPr>
              <a:pPr/>
              <a:t>5</a:t>
            </a:fld>
            <a:endParaRPr lang="ru-RU" sz="1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88-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</a:t>
            </a:r>
            <a:r>
              <a:rPr lang="ru-RU" dirty="0" smtClean="0"/>
              <a:t>пражнение 428.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1.Н</a:t>
            </a:r>
            <a:r>
              <a:rPr lang="ru-RU" b="1" u="sng" dirty="0" smtClean="0">
                <a:solidFill>
                  <a:srgbClr val="C00000"/>
                </a:solidFill>
              </a:rPr>
              <a:t>е</a:t>
            </a:r>
            <a:r>
              <a:rPr lang="ru-RU" b="1" u="sng" dirty="0" smtClean="0"/>
              <a:t> с</a:t>
            </a:r>
            <a:r>
              <a:rPr lang="ru-RU" b="1" dirty="0" smtClean="0"/>
              <a:t>пеши хватать руками н</a:t>
            </a:r>
            <a:r>
              <a:rPr lang="ru-RU" b="1" u="sng" dirty="0" smtClean="0">
                <a:solidFill>
                  <a:srgbClr val="C00000"/>
                </a:solidFill>
              </a:rPr>
              <a:t>и</a:t>
            </a:r>
            <a:r>
              <a:rPr lang="ru-RU" b="1" u="sng" dirty="0" smtClean="0"/>
              <a:t>ч</a:t>
            </a:r>
            <a:r>
              <a:rPr lang="ru-RU" b="1" dirty="0" smtClean="0"/>
              <a:t>его, что лежит на тарелке.</a:t>
            </a:r>
          </a:p>
          <a:p>
            <a:pPr>
              <a:buNone/>
            </a:pPr>
            <a:r>
              <a:rPr lang="ru-RU" b="1" dirty="0" smtClean="0"/>
              <a:t>2. Н</a:t>
            </a:r>
            <a:r>
              <a:rPr lang="ru-RU" b="1" u="sng" dirty="0" smtClean="0">
                <a:solidFill>
                  <a:srgbClr val="C00000"/>
                </a:solidFill>
              </a:rPr>
              <a:t>е</a:t>
            </a:r>
            <a:r>
              <a:rPr lang="ru-RU" b="1" u="sng" dirty="0" smtClean="0"/>
              <a:t> </a:t>
            </a:r>
            <a:r>
              <a:rPr lang="ru-RU" b="1" dirty="0" smtClean="0"/>
              <a:t>толкай н</a:t>
            </a:r>
            <a:r>
              <a:rPr lang="ru-RU" b="1" u="sng" dirty="0" smtClean="0">
                <a:solidFill>
                  <a:srgbClr val="C00000"/>
                </a:solidFill>
              </a:rPr>
              <a:t>и</a:t>
            </a:r>
            <a:r>
              <a:rPr lang="ru-RU" b="1" u="sng" dirty="0" smtClean="0"/>
              <a:t>к</a:t>
            </a:r>
            <a:r>
              <a:rPr lang="ru-RU" b="1" dirty="0" smtClean="0"/>
              <a:t>ого, кто сидит с тобой рядом, под локоть.</a:t>
            </a:r>
          </a:p>
          <a:p>
            <a:pPr>
              <a:buNone/>
            </a:pPr>
            <a:r>
              <a:rPr lang="ru-RU" b="1" dirty="0" smtClean="0"/>
              <a:t>3. Н</a:t>
            </a:r>
            <a:r>
              <a:rPr lang="ru-RU" b="1" dirty="0" smtClean="0">
                <a:solidFill>
                  <a:srgbClr val="C00000"/>
                </a:solidFill>
              </a:rPr>
              <a:t>и</a:t>
            </a:r>
            <a:r>
              <a:rPr lang="ru-RU" b="1" u="sng" dirty="0" smtClean="0"/>
              <a:t> </a:t>
            </a:r>
            <a:r>
              <a:rPr lang="ru-RU" b="1" u="dbl" dirty="0" smtClean="0">
                <a:solidFill>
                  <a:schemeClr val="tx2"/>
                </a:solidFill>
              </a:rPr>
              <a:t>с</a:t>
            </a:r>
            <a:r>
              <a:rPr lang="ru-RU" b="1" u="sng" dirty="0" smtClean="0"/>
              <a:t> </a:t>
            </a:r>
            <a:r>
              <a:rPr lang="ru-RU" b="1" dirty="0" smtClean="0"/>
              <a:t>кем громко не разговаривай, </a:t>
            </a:r>
            <a:r>
              <a:rPr lang="ru-RU" b="1" dirty="0"/>
              <a:t>н</a:t>
            </a:r>
            <a:r>
              <a:rPr lang="ru-RU" b="1" dirty="0" smtClean="0">
                <a:solidFill>
                  <a:srgbClr val="C00000"/>
                </a:solidFill>
              </a:rPr>
              <a:t>е </a:t>
            </a:r>
            <a:r>
              <a:rPr lang="ru-RU" b="1" dirty="0" smtClean="0"/>
              <a:t>старайся н</a:t>
            </a:r>
            <a:r>
              <a:rPr lang="ru-RU" b="1" u="sng" dirty="0" smtClean="0">
                <a:solidFill>
                  <a:srgbClr val="C00000"/>
                </a:solidFill>
              </a:rPr>
              <a:t>и</a:t>
            </a:r>
            <a:r>
              <a:rPr lang="ru-RU" b="1" u="sng" dirty="0" smtClean="0"/>
              <a:t>к</a:t>
            </a:r>
            <a:r>
              <a:rPr lang="ru-RU" b="1" dirty="0" smtClean="0"/>
              <a:t>ого перекричать.</a:t>
            </a:r>
            <a:endParaRPr lang="ru-RU" b="1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1CC57-CFDF-4666-A157-E2CD3B9EFC9F}" type="slidenum">
              <a:rPr lang="ru-RU" sz="1400" b="1" smtClean="0">
                <a:solidFill>
                  <a:schemeClr val="tx1"/>
                </a:solidFill>
              </a:rPr>
              <a:pPr/>
              <a:t>6</a:t>
            </a:fld>
            <a:endParaRPr lang="ru-RU" sz="1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88-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1CC57-CFDF-4666-A157-E2CD3B9EFC9F}" type="slidenum">
              <a:rPr lang="ru-RU" sz="1400" b="1" smtClean="0">
                <a:solidFill>
                  <a:schemeClr val="tx1"/>
                </a:solidFill>
              </a:rPr>
              <a:pPr/>
              <a:t>7</a:t>
            </a:fld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928926" y="2500306"/>
            <a:ext cx="3286148" cy="1928826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Отрицательные местоимения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143240" y="0"/>
            <a:ext cx="2643206" cy="2500306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Образованы от вопросительных местоимений с</a:t>
            </a:r>
          </a:p>
          <a:p>
            <a:pPr algn="ctr"/>
            <a:r>
              <a:rPr lang="ru-RU" b="1" dirty="0">
                <a:solidFill>
                  <a:schemeClr val="tx1"/>
                </a:solidFill>
              </a:rPr>
              <a:t>п</a:t>
            </a:r>
            <a:r>
              <a:rPr lang="ru-RU" b="1" dirty="0" smtClean="0">
                <a:solidFill>
                  <a:schemeClr val="tx1"/>
                </a:solidFill>
              </a:rPr>
              <a:t>омощью приставок НЕ- и НИ-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428596" y="2071678"/>
            <a:ext cx="2571768" cy="1857388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Выражают отсутствие чего-либо.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 rot="19448175">
            <a:off x="1515322" y="4490913"/>
            <a:ext cx="2786082" cy="1928826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Изменяются по падежам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 rot="19900408">
            <a:off x="5900056" y="1142626"/>
            <a:ext cx="2928958" cy="2066808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Н</a:t>
            </a:r>
            <a:r>
              <a:rPr lang="ru-RU" sz="3200" b="1" dirty="0" smtClean="0">
                <a:solidFill>
                  <a:srgbClr val="C00000"/>
                </a:solidFill>
              </a:rPr>
              <a:t>е</a:t>
            </a:r>
            <a:r>
              <a:rPr lang="ru-RU" sz="3200" b="1" dirty="0" smtClean="0">
                <a:solidFill>
                  <a:schemeClr val="tx1"/>
                </a:solidFill>
              </a:rPr>
              <a:t>кого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н</a:t>
            </a:r>
            <a:r>
              <a:rPr lang="ru-RU" sz="3200" b="1" dirty="0" smtClean="0">
                <a:solidFill>
                  <a:srgbClr val="C00000"/>
                </a:solidFill>
              </a:rPr>
              <a:t>и</a:t>
            </a:r>
            <a:r>
              <a:rPr lang="ru-RU" sz="3200" b="1" dirty="0" smtClean="0">
                <a:solidFill>
                  <a:schemeClr val="tx1"/>
                </a:solidFill>
              </a:rPr>
              <a:t>кого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 rot="1837415">
            <a:off x="5491038" y="4033634"/>
            <a:ext cx="2666949" cy="2094682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Никого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Ни</a:t>
            </a:r>
            <a:r>
              <a:rPr lang="ru-RU" sz="2800" b="1" dirty="0" smtClean="0">
                <a:solidFill>
                  <a:schemeClr val="tx2"/>
                </a:solidFill>
              </a:rPr>
              <a:t> у </a:t>
            </a:r>
            <a:r>
              <a:rPr lang="ru-RU" sz="2800" b="1" dirty="0" smtClean="0">
                <a:solidFill>
                  <a:schemeClr val="tx1"/>
                </a:solidFill>
              </a:rPr>
              <a:t>кого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88-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на дом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/>
              <a:t>Параграф 74</a:t>
            </a:r>
          </a:p>
          <a:p>
            <a:pPr algn="ctr">
              <a:buNone/>
            </a:pPr>
            <a:r>
              <a:rPr lang="ru-RU" b="1" dirty="0" smtClean="0"/>
              <a:t>Упражнение 429 или 430</a:t>
            </a:r>
            <a:endParaRPr lang="ru-RU" b="1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72264" y="6286520"/>
            <a:ext cx="2133600" cy="365125"/>
          </a:xfrm>
        </p:spPr>
        <p:txBody>
          <a:bodyPr/>
          <a:lstStyle/>
          <a:p>
            <a:fld id="{E5E1CC57-CFDF-4666-A157-E2CD3B9EFC9F}" type="slidenum">
              <a:rPr lang="ru-RU" sz="1400" b="1" smtClean="0">
                <a:solidFill>
                  <a:schemeClr val="tx1"/>
                </a:solidFill>
              </a:rPr>
              <a:pPr/>
              <a:t>8</a:t>
            </a:fld>
            <a:endParaRPr lang="ru-RU" sz="1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88-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smtClean="0"/>
              <a:t>Презентацию </a:t>
            </a:r>
            <a:r>
              <a:rPr lang="ru-RU" b="1" dirty="0" smtClean="0"/>
              <a:t>подготовила учитель русского языка и литературы МКОУ «</a:t>
            </a:r>
            <a:r>
              <a:rPr lang="ru-RU" b="1" dirty="0" err="1" smtClean="0"/>
              <a:t>Серпейская</a:t>
            </a:r>
            <a:r>
              <a:rPr lang="ru-RU" b="1" dirty="0" smtClean="0"/>
              <a:t> СОШ» Самохина Марина Гавриловна</a:t>
            </a:r>
            <a:endParaRPr lang="ru-RU" b="1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72264" y="6286520"/>
            <a:ext cx="2133600" cy="365125"/>
          </a:xfrm>
        </p:spPr>
        <p:txBody>
          <a:bodyPr/>
          <a:lstStyle/>
          <a:p>
            <a:fld id="{E5E1CC57-CFDF-4666-A157-E2CD3B9EFC9F}" type="slidenum">
              <a:rPr lang="ru-RU" sz="1400" b="1" smtClean="0">
                <a:solidFill>
                  <a:schemeClr val="tx1"/>
                </a:solidFill>
              </a:rPr>
              <a:pPr/>
              <a:t>9</a:t>
            </a:fld>
            <a:endParaRPr lang="ru-RU" sz="1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386</Words>
  <Application>Microsoft Office PowerPoint</Application>
  <PresentationFormat>Экран (4:3)</PresentationFormat>
  <Paragraphs>62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Отрицательные местоимения</vt:lpstr>
      <vt:lpstr>  Задание: выписать из данного текста отрицательные    местоимения в два столбика: с НЕ- и с НИ-.</vt:lpstr>
      <vt:lpstr>Слитное и раздельное написание приставок в отрицательных местоимениях</vt:lpstr>
      <vt:lpstr>Слитное и раздельное написание приставок в отрицательных местоимениях</vt:lpstr>
      <vt:lpstr>Восстановите стихотворение, вставив отрицательные местоимения.</vt:lpstr>
      <vt:lpstr>Упражнение 428.</vt:lpstr>
      <vt:lpstr>Слайд 7</vt:lpstr>
      <vt:lpstr>Задание на дом</vt:lpstr>
      <vt:lpstr>Слайд 9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Отрицательные местоимения</dc:title>
  <dc:creator>марина</dc:creator>
  <cp:lastModifiedBy>марина</cp:lastModifiedBy>
  <cp:revision>10</cp:revision>
  <dcterms:created xsi:type="dcterms:W3CDTF">2013-02-25T18:45:51Z</dcterms:created>
  <dcterms:modified xsi:type="dcterms:W3CDTF">2013-08-23T16:49:50Z</dcterms:modified>
</cp:coreProperties>
</file>