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CF0D786-1E66-4358-B240-DE511607D043}" type="datetimeFigureOut">
              <a:rPr lang="ru-RU" smtClean="0"/>
              <a:t>22.04.2012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D1785C2-A260-4213-96BC-07F8E7CB552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g1.liveinternet.ru/images/attach/c/0/31/969/31969947_Gomer_i_ego_povoduyr_187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chevoy.narod.ru/cyprus0003.jpg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denisdonikian.blog.lemonde.fr/files/2007/11/smirni3.11963143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3706/iltg2009.d/0_147dd_34d34754_L.jpg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27.fotki.com/v993/photos/9/973226/6108602/greece2007062-vi.jpg?1263694519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toptour.by/upload/iblock/e9b/rodos%20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rtualeuropa.narod.ru/greece/images/athen18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.obozrevatel.com/11/1194356/inner/95370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555" y="1711762"/>
            <a:ext cx="4032448" cy="1758057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/>
                <a:latin typeface="Cambria"/>
                <a:ea typeface="Calibri"/>
                <a:cs typeface="Times New Roman"/>
              </a:rPr>
              <a:t/>
            </a:r>
            <a:br>
              <a:rPr lang="ru-RU" sz="3600" dirty="0" smtClean="0">
                <a:effectLst/>
                <a:latin typeface="Cambria"/>
                <a:ea typeface="Calibri"/>
                <a:cs typeface="Times New Roman"/>
              </a:rPr>
            </a:br>
            <a:r>
              <a:rPr lang="ru-RU" dirty="0">
                <a:latin typeface="Cambria"/>
                <a:ea typeface="Calibri"/>
                <a:cs typeface="Times New Roman"/>
              </a:rPr>
              <a:t/>
            </a:r>
            <a:br>
              <a:rPr lang="ru-RU" dirty="0">
                <a:latin typeface="Cambria"/>
                <a:ea typeface="Calibri"/>
                <a:cs typeface="Times New Roman"/>
              </a:rPr>
            </a:br>
            <a:r>
              <a:rPr lang="ru-RU" dirty="0" smtClean="0">
                <a:latin typeface="Cambria"/>
                <a:ea typeface="Calibri"/>
                <a:cs typeface="Times New Roman"/>
              </a:rPr>
              <a:t/>
            </a:r>
            <a:br>
              <a:rPr lang="ru-RU" dirty="0" smtClean="0">
                <a:latin typeface="Cambria"/>
                <a:ea typeface="Calibri"/>
                <a:cs typeface="Times New Roman"/>
              </a:rPr>
            </a:br>
            <a:r>
              <a:rPr lang="ru-RU" dirty="0">
                <a:latin typeface="Cambria"/>
                <a:ea typeface="Calibri"/>
                <a:cs typeface="Times New Roman"/>
              </a:rPr>
              <a:t/>
            </a:r>
            <a:br>
              <a:rPr lang="ru-RU" dirty="0">
                <a:latin typeface="Cambria"/>
                <a:ea typeface="Calibri"/>
                <a:cs typeface="Times New Roman"/>
              </a:rPr>
            </a:br>
            <a:r>
              <a:rPr lang="ru-RU" dirty="0" smtClean="0">
                <a:latin typeface="Cambria"/>
                <a:ea typeface="Calibri"/>
                <a:cs typeface="Times New Roman"/>
              </a:rPr>
              <a:t/>
            </a:r>
            <a:br>
              <a:rPr lang="ru-RU" dirty="0" smtClean="0">
                <a:latin typeface="Cambria"/>
                <a:ea typeface="Calibri"/>
                <a:cs typeface="Times New Roman"/>
              </a:rPr>
            </a:br>
            <a:r>
              <a:rPr lang="ru-RU" dirty="0" smtClean="0">
                <a:effectLst/>
                <a:latin typeface="Cambria"/>
                <a:ea typeface="Calibri"/>
                <a:cs typeface="Times New Roman"/>
              </a:rPr>
              <a:t>Гомер-легендарный древнегреческий поэт-сказитель</a:t>
            </a:r>
            <a:br>
              <a:rPr lang="ru-RU" dirty="0" smtClean="0">
                <a:effectLst/>
                <a:latin typeface="Cambria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Рисунок 1" descr="Описание: Файл:Homeros Caetani Louvre Ma440 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" y="31860"/>
            <a:ext cx="4701385" cy="6826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90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5220072" cy="778098"/>
          </a:xfrm>
        </p:spPr>
        <p:txBody>
          <a:bodyPr/>
          <a:lstStyle/>
          <a:p>
            <a:pPr algn="ctr"/>
            <a:r>
              <a:rPr lang="ru-RU" b="1" dirty="0" smtClean="0"/>
              <a:t>«Сыновья Гомера»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23927" y="1124744"/>
            <a:ext cx="5208925" cy="573325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Cambria"/>
                <a:ea typeface="Calibri"/>
                <a:cs typeface="Times New Roman"/>
              </a:rPr>
              <a:t>Начиная с 6 в. до н. э. появились так называемые "сыновья Гомера" </a:t>
            </a:r>
            <a:r>
              <a:rPr lang="ru-RU" sz="2400" b="1" dirty="0" smtClean="0">
                <a:latin typeface="Cambria"/>
                <a:ea typeface="Calibri"/>
                <a:cs typeface="Times New Roman"/>
              </a:rPr>
              <a:t>(рапсоды) </a:t>
            </a:r>
            <a:r>
              <a:rPr lang="ru-RU" sz="2400" b="1" dirty="0">
                <a:latin typeface="Cambria"/>
                <a:ea typeface="Calibri"/>
                <a:cs typeface="Times New Roman"/>
              </a:rPr>
              <a:t>- люди, которым законодательно предоставлялось право публично декламировать поэмы Гомера. В качестве вступления к таким декламациям использовались "гомеровские гимны", содержащие обращения к разным богам.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endParaRPr lang="ru-RU" sz="2400" dirty="0"/>
          </a:p>
        </p:txBody>
      </p:sp>
      <p:pic>
        <p:nvPicPr>
          <p:cNvPr id="8196" name="Picture 4" descr="Картинка 19 из 194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7" y="0"/>
            <a:ext cx="3939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0"/>
            <a:ext cx="5076056" cy="796550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mbria"/>
                <a:ea typeface="Calibri"/>
                <a:cs typeface="Times New Roman"/>
              </a:rPr>
              <a:t>О жизни и личности Гомера достоверно ничего не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известно.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Ясно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, однако, что «Илиада» и «Одиссея» были созданы </a:t>
            </a:r>
            <a:r>
              <a:rPr lang="ru-RU" sz="2400" dirty="0" err="1" smtClean="0">
                <a:latin typeface="Cambria"/>
                <a:ea typeface="Calibri"/>
                <a:cs typeface="Times New Roman"/>
              </a:rPr>
              <a:t>значи-тельно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позже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описываемых 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в них событий, но раньше VI века до н. э., когда достоверно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за-фиксировано 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их </a:t>
            </a:r>
            <a:r>
              <a:rPr lang="ru-RU" sz="2400" dirty="0" err="1" smtClean="0">
                <a:latin typeface="Cambria"/>
                <a:ea typeface="Calibri"/>
                <a:cs typeface="Times New Roman"/>
              </a:rPr>
              <a:t>существова-ние.Хронологический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период, в котором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локализует 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жизнь Гомера современная наука, — приблизительно VIII век до н. э. По словам Геродота, Гомер жил за 400 лет до него, другие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древ-</a:t>
            </a:r>
            <a:r>
              <a:rPr lang="ru-RU" sz="2400" dirty="0" err="1" smtClean="0">
                <a:latin typeface="Cambria"/>
                <a:ea typeface="Calibri"/>
                <a:cs typeface="Times New Roman"/>
              </a:rPr>
              <a:t>ние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 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источники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говорят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, что он жил во времена </a:t>
            </a:r>
            <a:r>
              <a:rPr lang="ru-RU" sz="2400" dirty="0" smtClean="0">
                <a:latin typeface="Cambria"/>
                <a:ea typeface="Calibri"/>
                <a:cs typeface="Times New Roman"/>
              </a:rPr>
              <a:t>Трои.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4099" name="Picture 3" descr="Файл:Homeros MFA Munich 2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21" y="18406"/>
            <a:ext cx="4427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24800" cy="710952"/>
          </a:xfrm>
        </p:spPr>
        <p:txBody>
          <a:bodyPr/>
          <a:lstStyle/>
          <a:p>
            <a:pPr algn="ctr"/>
            <a:r>
              <a:rPr lang="ru-RU" b="1" dirty="0" smtClean="0"/>
              <a:t>Место рождения Гомера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836712"/>
            <a:ext cx="7924800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latin typeface="Cambria"/>
                <a:ea typeface="Calibri"/>
                <a:cs typeface="Times New Roman"/>
              </a:rPr>
              <a:t>Место рождения Гомера неизвестно. За право называться его родиной боролись семь городов: Смирна,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Хиос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,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Колофон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,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Саламин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, Родос, Аргос, Афины. Как сообщают Геродот и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Павсаний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, умер Гомер на острове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Иос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 архипелага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Киклады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. Вероятно, «Илиада» и «Одиссея» были сложены на малоазийском побережье Греции, заселенном ионийскими племенами, или на одном из прилегающих островов. Впрочем, гомеровский диалект не дает точных сведений о племенной принадлежности Гомера, так как представляет собой сочетание ионийского и эолийского диалектов древнегреческого языка. Существует предположение, что гомеровский диалект представляет собой одну из форм поэтического </a:t>
            </a:r>
            <a:r>
              <a:rPr lang="ru-RU" sz="2200" dirty="0" err="1">
                <a:latin typeface="Cambria"/>
                <a:ea typeface="Calibri"/>
                <a:cs typeface="Times New Roman"/>
              </a:rPr>
              <a:t>койнэ</a:t>
            </a:r>
            <a:r>
              <a:rPr lang="ru-RU" sz="2200" dirty="0">
                <a:latin typeface="Cambria"/>
                <a:ea typeface="Calibri"/>
                <a:cs typeface="Times New Roman"/>
              </a:rPr>
              <a:t>, сформировавшегося задолго до предполагаемого времени жизни Гомера.</a:t>
            </a:r>
            <a:endParaRPr lang="ru-RU" sz="2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6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6 из 509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0"/>
            <a:ext cx="5076825" cy="335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345" y="0"/>
            <a:ext cx="1838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Смирна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Картинка 10 из 81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6" y="3286126"/>
            <a:ext cx="5076825" cy="35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286126"/>
            <a:ext cx="1008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Хиос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4" name="Picture 6" descr="Картинка 63 из 9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378" y="0"/>
            <a:ext cx="4059401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4599" y="2701351"/>
            <a:ext cx="17171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Колофон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6" name="Picture 8" descr="Картинка 5 из 307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99" y="3286127"/>
            <a:ext cx="4059401" cy="35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4208" y="3578513"/>
            <a:ext cx="1675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Саламин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toptour.by/upload/iblock/e9b/rodos%20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51"/>
            <a:ext cx="4644008" cy="34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6393" y="0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Родос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Картинка 3 из 12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8852"/>
            <a:ext cx="4499992" cy="348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2564904"/>
            <a:ext cx="1167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Аргос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Картинка 17 из 65607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94" y="3446619"/>
            <a:ext cx="5076825" cy="34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2479" y="5296852"/>
            <a:ext cx="1433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Афины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732"/>
            <a:ext cx="7924800" cy="796950"/>
          </a:xfrm>
        </p:spPr>
        <p:txBody>
          <a:bodyPr/>
          <a:lstStyle/>
          <a:p>
            <a:pPr algn="ctr"/>
            <a:r>
              <a:rPr lang="ru-RU" b="1" dirty="0"/>
              <a:t>Историческая основа поэм Гомера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54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latin typeface="Cambria"/>
                <a:ea typeface="Calibri"/>
                <a:cs typeface="Times New Roman"/>
              </a:rPr>
              <a:t>В середине XIX века в науке господствовало мнение, что «Илиада» и «Одиссея» </a:t>
            </a:r>
            <a:r>
              <a:rPr lang="ru-RU" sz="1800" dirty="0" err="1">
                <a:latin typeface="Cambria"/>
                <a:ea typeface="Calibri"/>
                <a:cs typeface="Times New Roman"/>
              </a:rPr>
              <a:t>неисторичны</a:t>
            </a:r>
            <a:r>
              <a:rPr lang="ru-RU" sz="1800" dirty="0">
                <a:latin typeface="Cambria"/>
                <a:ea typeface="Calibri"/>
                <a:cs typeface="Times New Roman"/>
              </a:rPr>
              <a:t>. Однако раскопки Генриха </a:t>
            </a:r>
            <a:r>
              <a:rPr lang="ru-RU" sz="1800" dirty="0" err="1">
                <a:latin typeface="Cambria"/>
                <a:ea typeface="Calibri"/>
                <a:cs typeface="Times New Roman"/>
              </a:rPr>
              <a:t>Шлимана</a:t>
            </a:r>
            <a:r>
              <a:rPr lang="ru-RU" sz="1800" dirty="0">
                <a:latin typeface="Cambria"/>
                <a:ea typeface="Calibri"/>
                <a:cs typeface="Times New Roman"/>
              </a:rPr>
              <a:t> на холме </a:t>
            </a:r>
            <a:r>
              <a:rPr lang="ru-RU" sz="1800" dirty="0" err="1">
                <a:latin typeface="Cambria"/>
                <a:ea typeface="Calibri"/>
                <a:cs typeface="Times New Roman"/>
              </a:rPr>
              <a:t>Гиссарлык</a:t>
            </a:r>
            <a:r>
              <a:rPr lang="ru-RU" sz="1800" dirty="0">
                <a:latin typeface="Cambria"/>
                <a:ea typeface="Calibri"/>
                <a:cs typeface="Times New Roman"/>
              </a:rPr>
              <a:t> и в Микенах показали, что это неверно. Позднее были открыты хеттские и египетские документы, в которых обнаруживаются определенные параллели с событиями легендарной Троянской войны. Дешифровка слоговой микенской письменности (Линейное письмо Б) дало много информации о жизни в эпоху, когда происходило действие «Илиады» и «Одиссеи», хотя никаких литературных фрагментов этой письменностью найдено не было. Тем не менее, данные поэм Гомера сложным образом соотносятся с имеющимися археологическими и документальными источниками и не могут использоваться некритично: данные «устной теории» свидетельствуют об очень больших искажениях, которые должны возникать с историческими данными в традициях подобного рода.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Описание: Файл:AmbrosianIliadPict47Achil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2" y="306464"/>
            <a:ext cx="7528460" cy="473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7482" y="5044623"/>
            <a:ext cx="752846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effectLst/>
                <a:latin typeface="Cambria"/>
                <a:ea typeface="Calibri"/>
                <a:cs typeface="Times New Roman"/>
              </a:rPr>
              <a:t>Средневековая иллюстрация к «Илиаде»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0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-main-pic" descr="Картинка 15 из 8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372" y="188640"/>
            <a:ext cx="635143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4531" y="5250539"/>
            <a:ext cx="424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Одиссея. Иллюстрация.</a:t>
            </a:r>
            <a:endParaRPr lang="ru-RU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00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47" y="313123"/>
            <a:ext cx="4536504" cy="493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43562" y="5277895"/>
            <a:ext cx="425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ambria" pitchFamily="18" charset="0"/>
                <a:cs typeface="Calibri" pitchFamily="34" charset="0"/>
              </a:rPr>
              <a:t>Одиссея. Иллюстрация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7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77</TotalTime>
  <Words>420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Горизонт</vt:lpstr>
      <vt:lpstr>     Гомер-легендарный древнегреческий поэт-сказитель </vt:lpstr>
      <vt:lpstr>Презентация PowerPoint</vt:lpstr>
      <vt:lpstr>Место рождения Гомера</vt:lpstr>
      <vt:lpstr>Презентация PowerPoint</vt:lpstr>
      <vt:lpstr>Презентация PowerPoint</vt:lpstr>
      <vt:lpstr>Историческая основа поэм Гомера</vt:lpstr>
      <vt:lpstr>Презентация PowerPoint</vt:lpstr>
      <vt:lpstr>Презентация PowerPoint</vt:lpstr>
      <vt:lpstr>Презентация PowerPoint</vt:lpstr>
      <vt:lpstr>«Сыновья Гомера»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Гомер-легендарный древнегреческий поэт-сказитель</dc:title>
  <dc:creator>Стартер</dc:creator>
  <cp:lastModifiedBy>Стартер</cp:lastModifiedBy>
  <cp:revision>8</cp:revision>
  <dcterms:created xsi:type="dcterms:W3CDTF">2012-04-22T07:40:31Z</dcterms:created>
  <dcterms:modified xsi:type="dcterms:W3CDTF">2012-04-22T08:57:45Z</dcterms:modified>
</cp:coreProperties>
</file>