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3" r:id="rId2"/>
    <p:sldId id="274" r:id="rId3"/>
    <p:sldId id="256" r:id="rId4"/>
    <p:sldId id="258" r:id="rId5"/>
    <p:sldId id="259" r:id="rId6"/>
    <p:sldId id="260" r:id="rId7"/>
    <p:sldId id="261" r:id="rId8"/>
    <p:sldId id="257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F0DB-EDAE-499B-80DF-5BD2CA467AF5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03E5019-DFE2-4927-A87D-FA3C7DA42C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F0DB-EDAE-499B-80DF-5BD2CA467AF5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E5019-DFE2-4927-A87D-FA3C7DA42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F0DB-EDAE-499B-80DF-5BD2CA467AF5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E5019-DFE2-4927-A87D-FA3C7DA42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F0DB-EDAE-499B-80DF-5BD2CA467AF5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E5019-DFE2-4927-A87D-FA3C7DA42C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F0DB-EDAE-499B-80DF-5BD2CA467AF5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03E5019-DFE2-4927-A87D-FA3C7DA42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F0DB-EDAE-499B-80DF-5BD2CA467AF5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E5019-DFE2-4927-A87D-FA3C7DA42C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F0DB-EDAE-499B-80DF-5BD2CA467AF5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E5019-DFE2-4927-A87D-FA3C7DA42C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F0DB-EDAE-499B-80DF-5BD2CA467AF5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E5019-DFE2-4927-A87D-FA3C7DA42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F0DB-EDAE-499B-80DF-5BD2CA467AF5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E5019-DFE2-4927-A87D-FA3C7DA42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F0DB-EDAE-499B-80DF-5BD2CA467AF5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E5019-DFE2-4927-A87D-FA3C7DA42C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F0DB-EDAE-499B-80DF-5BD2CA467AF5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03E5019-DFE2-4927-A87D-FA3C7DA42C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5A8F0DB-EDAE-499B-80DF-5BD2CA467AF5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03E5019-DFE2-4927-A87D-FA3C7DA42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2143116"/>
            <a:ext cx="7358115" cy="280076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8800" dirty="0" smtClean="0">
                <a:solidFill>
                  <a:schemeClr val="accent2"/>
                </a:solidFill>
                <a:latin typeface="Arial Black" pitchFamily="34" charset="0"/>
              </a:rPr>
              <a:t>Задание В8</a:t>
            </a:r>
            <a:endParaRPr lang="ru-RU" sz="8800" dirty="0">
              <a:solidFill>
                <a:schemeClr val="accent2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4286256"/>
            <a:ext cx="6400800" cy="857256"/>
          </a:xfrm>
        </p:spPr>
        <p:txBody>
          <a:bodyPr>
            <a:noAutofit/>
          </a:bodyPr>
          <a:lstStyle/>
          <a:p>
            <a:r>
              <a:rPr lang="ru-RU" sz="4400" b="1" dirty="0" err="1" smtClean="0">
                <a:solidFill>
                  <a:schemeClr val="tx1"/>
                </a:solidFill>
              </a:rPr>
              <a:t>МетафорЫ</a:t>
            </a:r>
            <a:r>
              <a:rPr lang="ru-RU" sz="4400" b="1" dirty="0" smtClean="0">
                <a:solidFill>
                  <a:schemeClr val="tx1"/>
                </a:solidFill>
              </a:rPr>
              <a:t>  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Ножка </a:t>
            </a:r>
            <a:r>
              <a:rPr lang="ru-RU" dirty="0"/>
              <a:t>стола, град пуль,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закат пылает, </a:t>
            </a:r>
            <a:r>
              <a:rPr lang="ru-RU" dirty="0"/>
              <a:t>стальное перо. 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772400" cy="250033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4400" b="1" u="sng" dirty="0" smtClean="0">
                <a:solidFill>
                  <a:schemeClr val="accent2"/>
                </a:solidFill>
              </a:rPr>
              <a:t>На </a:t>
            </a:r>
            <a:r>
              <a:rPr lang="ru-RU" sz="4400" b="1" u="sng" dirty="0">
                <a:solidFill>
                  <a:schemeClr val="accent2"/>
                </a:solidFill>
              </a:rPr>
              <a:t>золоте едал</a:t>
            </a:r>
            <a:r>
              <a:rPr lang="ru-RU" sz="4400" b="1" u="sng" dirty="0" smtClean="0">
                <a:solidFill>
                  <a:schemeClr val="accent2"/>
                </a:solidFill>
              </a:rPr>
              <a:t>,</a:t>
            </a:r>
            <a:br>
              <a:rPr lang="ru-RU" sz="4400" b="1" u="sng" dirty="0" smtClean="0">
                <a:solidFill>
                  <a:schemeClr val="accent2"/>
                </a:solidFill>
              </a:rPr>
            </a:br>
            <a:r>
              <a:rPr lang="ru-RU" sz="4400" b="1" u="sng" dirty="0" smtClean="0">
                <a:solidFill>
                  <a:schemeClr val="accent2"/>
                </a:solidFill>
              </a:rPr>
              <a:t> </a:t>
            </a:r>
            <a:r>
              <a:rPr lang="ru-RU" sz="4400" b="1" u="sng" dirty="0">
                <a:solidFill>
                  <a:schemeClr val="accent2"/>
                </a:solidFill>
              </a:rPr>
              <a:t>съешь тарелочку, </a:t>
            </a:r>
            <a:r>
              <a:rPr lang="ru-RU" sz="4400" b="1" u="sng" dirty="0" smtClean="0">
                <a:solidFill>
                  <a:schemeClr val="accent2"/>
                </a:solidFill>
              </a:rPr>
              <a:t/>
            </a:r>
            <a:br>
              <a:rPr lang="ru-RU" sz="4400" b="1" u="sng" dirty="0" smtClean="0">
                <a:solidFill>
                  <a:schemeClr val="accent2"/>
                </a:solidFill>
              </a:rPr>
            </a:br>
            <a:r>
              <a:rPr lang="ru-RU" sz="4400" b="1" u="sng" dirty="0" smtClean="0">
                <a:solidFill>
                  <a:schemeClr val="accent2"/>
                </a:solidFill>
              </a:rPr>
              <a:t>читал </a:t>
            </a:r>
            <a:r>
              <a:rPr lang="ru-RU" sz="4400" b="1" u="sng" dirty="0">
                <a:solidFill>
                  <a:schemeClr val="accent2"/>
                </a:solidFill>
              </a:rPr>
              <a:t>Пушкина.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3786190"/>
            <a:ext cx="7772400" cy="223361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/>
              <a:t>Метонимия</a:t>
            </a:r>
            <a:r>
              <a:rPr lang="ru-RU" sz="4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accent2"/>
                </a:solidFill>
              </a:rPr>
              <a:t>Живой </a:t>
            </a:r>
            <a:r>
              <a:rPr lang="ru-RU" sz="4400" dirty="0">
                <a:solidFill>
                  <a:schemeClr val="accent2"/>
                </a:solidFill>
              </a:rPr>
              <a:t>труп, горячий снег, звонкая тишина, горькая </a:t>
            </a:r>
            <a:r>
              <a:rPr lang="ru-RU" sz="4400" dirty="0" smtClean="0">
                <a:solidFill>
                  <a:schemeClr val="accent2"/>
                </a:solidFill>
              </a:rPr>
              <a:t>радость, </a:t>
            </a:r>
            <a:r>
              <a:rPr lang="ru-RU" sz="4400" dirty="0">
                <a:solidFill>
                  <a:schemeClr val="accent2"/>
                </a:solidFill>
              </a:rPr>
              <a:t>пульс покойника. </a:t>
            </a:r>
            <a:endParaRPr lang="ru-RU" sz="4400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4786322"/>
            <a:ext cx="8143932" cy="1482717"/>
          </a:xfrm>
        </p:spPr>
        <p:txBody>
          <a:bodyPr/>
          <a:lstStyle/>
          <a:p>
            <a:pPr algn="ctr">
              <a:buNone/>
            </a:pPr>
            <a:r>
              <a:rPr lang="ru-RU" b="1" dirty="0"/>
              <a:t> </a:t>
            </a:r>
            <a:r>
              <a:rPr lang="ru-RU" sz="4400" b="1" dirty="0"/>
              <a:t>Оксюморон</a:t>
            </a:r>
            <a:r>
              <a:rPr lang="ru-RU" sz="4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4400" b="1" u="sng" dirty="0" smtClean="0">
                <a:solidFill>
                  <a:schemeClr val="accent2"/>
                </a:solidFill>
              </a:rPr>
              <a:t>Ветер воет</a:t>
            </a:r>
            <a:endParaRPr lang="ru-RU" sz="4400" b="1" u="sng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4572008"/>
            <a:ext cx="7772400" cy="144779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/>
              <a:t>Олицетворение</a:t>
            </a:r>
            <a:r>
              <a:rPr lang="ru-RU" sz="4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4643446"/>
            <a:ext cx="6400800" cy="1143008"/>
          </a:xfrm>
        </p:spPr>
        <p:txBody>
          <a:bodyPr>
            <a:normAutofit/>
          </a:bodyPr>
          <a:lstStyle/>
          <a:p>
            <a:r>
              <a:rPr lang="ru-RU" sz="4400" b="1" dirty="0">
                <a:solidFill>
                  <a:schemeClr val="tx1"/>
                </a:solidFill>
              </a:rPr>
              <a:t>Параллелизм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Твой ум глубок, что море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Твой дух высок, что горы. 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0114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u="sng" dirty="0" smtClean="0">
                <a:solidFill>
                  <a:schemeClr val="accent2"/>
                </a:solidFill>
              </a:rPr>
              <a:t>Леса </a:t>
            </a:r>
            <a:r>
              <a:rPr lang="ru-RU" b="1" u="sng" dirty="0">
                <a:solidFill>
                  <a:schemeClr val="accent2"/>
                </a:solidFill>
              </a:rPr>
              <a:t>обезлесили</a:t>
            </a:r>
            <a:br>
              <a:rPr lang="ru-RU" b="1" u="sng" dirty="0">
                <a:solidFill>
                  <a:schemeClr val="accent2"/>
                </a:solidFill>
              </a:rPr>
            </a:br>
            <a:r>
              <a:rPr lang="ru-RU" b="1" u="sng" dirty="0">
                <a:solidFill>
                  <a:schemeClr val="accent2"/>
                </a:solidFill>
              </a:rPr>
              <a:t>                                         </a:t>
            </a:r>
            <a:r>
              <a:rPr lang="ru-RU" b="1" u="sng" dirty="0" smtClean="0">
                <a:solidFill>
                  <a:schemeClr val="accent2"/>
                </a:solidFill>
              </a:rPr>
              <a:t/>
            </a:r>
            <a:br>
              <a:rPr lang="ru-RU" b="1" u="sng" dirty="0" smtClean="0">
                <a:solidFill>
                  <a:schemeClr val="accent2"/>
                </a:solidFill>
              </a:rPr>
            </a:br>
            <a:r>
              <a:rPr lang="ru-RU" b="1" u="sng" dirty="0" smtClean="0">
                <a:solidFill>
                  <a:schemeClr val="accent2"/>
                </a:solidFill>
              </a:rPr>
              <a:t> </a:t>
            </a:r>
            <a:r>
              <a:rPr lang="ru-RU" b="1" u="sng" dirty="0">
                <a:solidFill>
                  <a:schemeClr val="accent2"/>
                </a:solidFill>
              </a:rPr>
              <a:t>Леса </a:t>
            </a:r>
            <a:r>
              <a:rPr lang="ru-RU" b="1" u="sng" dirty="0" err="1">
                <a:solidFill>
                  <a:schemeClr val="accent2"/>
                </a:solidFill>
              </a:rPr>
              <a:t>обезлысели</a:t>
            </a:r>
            <a:r>
              <a:rPr lang="ru-RU" b="1" u="sng" dirty="0">
                <a:solidFill>
                  <a:schemeClr val="accent2"/>
                </a:solidFill>
              </a:rPr>
              <a:t/>
            </a:r>
            <a:br>
              <a:rPr lang="ru-RU" b="1" u="sng" dirty="0">
                <a:solidFill>
                  <a:schemeClr val="accent2"/>
                </a:solidFill>
              </a:rPr>
            </a:br>
            <a:r>
              <a:rPr lang="ru-RU" b="1" u="sng" dirty="0">
                <a:solidFill>
                  <a:schemeClr val="accent2"/>
                </a:solidFill>
              </a:rPr>
              <a:t>                                         </a:t>
            </a:r>
            <a:r>
              <a:rPr lang="ru-RU" b="1" u="sng" dirty="0" smtClean="0">
                <a:solidFill>
                  <a:schemeClr val="accent2"/>
                </a:solidFill>
              </a:rPr>
              <a:t/>
            </a:r>
            <a:br>
              <a:rPr lang="ru-RU" b="1" u="sng" dirty="0" smtClean="0">
                <a:solidFill>
                  <a:schemeClr val="accent2"/>
                </a:solidFill>
              </a:rPr>
            </a:br>
            <a:r>
              <a:rPr lang="ru-RU" b="1" u="sng" dirty="0" smtClean="0">
                <a:solidFill>
                  <a:schemeClr val="accent2"/>
                </a:solidFill>
              </a:rPr>
              <a:t> </a:t>
            </a:r>
            <a:r>
              <a:rPr lang="ru-RU" b="1" u="sng" dirty="0">
                <a:solidFill>
                  <a:schemeClr val="accent2"/>
                </a:solidFill>
              </a:rPr>
              <a:t>Леса </a:t>
            </a:r>
            <a:r>
              <a:rPr lang="ru-RU" b="1" u="sng" dirty="0" err="1">
                <a:solidFill>
                  <a:schemeClr val="accent2"/>
                </a:solidFill>
              </a:rPr>
              <a:t>обезлосили</a:t>
            </a:r>
            <a:endParaRPr lang="ru-RU" b="1" u="sng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4857760"/>
            <a:ext cx="8229600" cy="1697031"/>
          </a:xfrm>
        </p:spPr>
        <p:txBody>
          <a:bodyPr>
            <a:normAutofit/>
          </a:bodyPr>
          <a:lstStyle/>
          <a:p>
            <a:pPr lvl="8" algn="just"/>
            <a:r>
              <a:rPr lang="ru-RU" sz="4400" b="1" dirty="0"/>
              <a:t> Паронимы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939916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b="1" u="sng" dirty="0">
                <a:solidFill>
                  <a:schemeClr val="accent2"/>
                </a:solidFill>
              </a:rPr>
              <a:t>У Елены беда. Большая. </a:t>
            </a:r>
            <a:r>
              <a:rPr lang="ru-RU" b="1" u="sng" dirty="0" smtClean="0">
                <a:solidFill>
                  <a:schemeClr val="accent2"/>
                </a:solidFill>
              </a:rPr>
              <a:t/>
            </a:r>
            <a:br>
              <a:rPr lang="ru-RU" b="1" u="sng" dirty="0" smtClean="0">
                <a:solidFill>
                  <a:schemeClr val="accent2"/>
                </a:solidFill>
              </a:rPr>
            </a:br>
            <a:r>
              <a:rPr lang="ru-RU" b="1" u="sng" dirty="0" smtClean="0">
                <a:solidFill>
                  <a:schemeClr val="accent2"/>
                </a:solidFill>
              </a:rPr>
              <a:t/>
            </a:r>
            <a:br>
              <a:rPr lang="ru-RU" b="1" u="sng" dirty="0" smtClean="0">
                <a:solidFill>
                  <a:schemeClr val="accent2"/>
                </a:solidFill>
              </a:rPr>
            </a:br>
            <a:r>
              <a:rPr lang="ru-RU" b="1" u="sng" dirty="0" smtClean="0">
                <a:solidFill>
                  <a:schemeClr val="accent2"/>
                </a:solidFill>
              </a:rPr>
              <a:t>С </a:t>
            </a:r>
            <a:r>
              <a:rPr lang="ru-RU" b="1" u="sng" dirty="0">
                <a:solidFill>
                  <a:schemeClr val="accent2"/>
                </a:solidFill>
              </a:rPr>
              <a:t>девушкой поссорился. И вот из-за чего.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14818"/>
            <a:ext cx="8229600" cy="1911345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Парцелляция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b="1" u="sng" dirty="0">
                <a:solidFill>
                  <a:schemeClr val="accent2"/>
                </a:solidFill>
              </a:rPr>
              <a:t>Пис</a:t>
            </a:r>
            <a:r>
              <a:rPr lang="ru-RU" b="1" dirty="0">
                <a:solidFill>
                  <a:schemeClr val="accent2"/>
                </a:solidFill>
              </a:rPr>
              <a:t>атель </a:t>
            </a:r>
            <a:r>
              <a:rPr lang="ru-RU" b="1" u="sng" dirty="0">
                <a:solidFill>
                  <a:schemeClr val="accent2"/>
                </a:solidFill>
              </a:rPr>
              <a:t>пиш</a:t>
            </a:r>
            <a:r>
              <a:rPr lang="ru-RU" b="1" dirty="0">
                <a:solidFill>
                  <a:schemeClr val="accent2"/>
                </a:solidFill>
              </a:rPr>
              <a:t>ет </a:t>
            </a:r>
            <a:r>
              <a:rPr lang="ru-RU" b="1" u="sng" dirty="0">
                <a:solidFill>
                  <a:schemeClr val="accent2"/>
                </a:solidFill>
              </a:rPr>
              <a:t>пис</a:t>
            </a:r>
            <a:r>
              <a:rPr lang="ru-RU" b="1" dirty="0">
                <a:solidFill>
                  <a:schemeClr val="accent2"/>
                </a:solidFill>
              </a:rPr>
              <a:t>ьма.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3857628"/>
            <a:ext cx="7772400" cy="216217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/>
              <a:t>Тавтология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4800" b="1" u="sng" dirty="0" smtClean="0">
                <a:solidFill>
                  <a:schemeClr val="accent2"/>
                </a:solidFill>
              </a:rPr>
              <a:t>Гордый </a:t>
            </a:r>
            <a:r>
              <a:rPr lang="ru-RU" sz="4800" b="1" u="sng" dirty="0">
                <a:solidFill>
                  <a:schemeClr val="accent2"/>
                </a:solidFill>
              </a:rPr>
              <a:t>конь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4286256"/>
            <a:ext cx="7772400" cy="1733544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Эпитет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483768" y="3200400"/>
            <a:ext cx="6480720" cy="16002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Учитель русского языка и литературы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Зимакова</a:t>
            </a:r>
            <a:r>
              <a:rPr lang="ru-RU" dirty="0" smtClean="0">
                <a:solidFill>
                  <a:schemeClr val="tx1"/>
                </a:solidFill>
              </a:rPr>
              <a:t> Лариса Николаевна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8000" dirty="0"/>
              <a:t>Задание В8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2753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3857628"/>
            <a:ext cx="5614982" cy="942972"/>
          </a:xfrm>
        </p:spPr>
        <p:txBody>
          <a:bodyPr>
            <a:normAutofit/>
          </a:bodyPr>
          <a:lstStyle/>
          <a:p>
            <a:r>
              <a:rPr lang="ru-RU" sz="4800" b="1" dirty="0">
                <a:solidFill>
                  <a:schemeClr val="tx1"/>
                </a:solidFill>
              </a:rPr>
              <a:t>Антитеза 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Т</a:t>
            </a:r>
            <a:r>
              <a:rPr lang="ru-RU" b="1" dirty="0" smtClean="0"/>
              <a:t>ёмная ночь - </a:t>
            </a:r>
            <a:r>
              <a:rPr lang="ru-RU" b="1" dirty="0"/>
              <a:t>светлый день.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786190"/>
            <a:ext cx="6400800" cy="1014410"/>
          </a:xfrm>
        </p:spPr>
        <p:txBody>
          <a:bodyPr>
            <a:normAutofit/>
          </a:bodyPr>
          <a:lstStyle/>
          <a:p>
            <a:r>
              <a:rPr lang="ru-RU" sz="4800" b="1" dirty="0">
                <a:solidFill>
                  <a:schemeClr val="tx1"/>
                </a:solidFill>
              </a:rPr>
              <a:t>У</a:t>
            </a:r>
            <a:r>
              <a:rPr lang="ru-RU" sz="4800" b="1" dirty="0" smtClean="0">
                <a:solidFill>
                  <a:schemeClr val="tx1"/>
                </a:solidFill>
              </a:rPr>
              <a:t>старевшие </a:t>
            </a:r>
            <a:r>
              <a:rPr lang="ru-RU" sz="4800" b="1" dirty="0">
                <a:solidFill>
                  <a:schemeClr val="tx1"/>
                </a:solidFill>
              </a:rPr>
              <a:t>слова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И</a:t>
            </a:r>
            <a:r>
              <a:rPr lang="ru-RU" b="1" dirty="0" smtClean="0"/>
              <a:t>здревле</a:t>
            </a:r>
            <a:r>
              <a:rPr lang="ru-RU" b="1" dirty="0"/>
              <a:t>, глад.</a:t>
            </a:r>
            <a:r>
              <a:rPr lang="ru-RU" dirty="0"/>
              <a:t>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4214818"/>
            <a:ext cx="6400800" cy="585782"/>
          </a:xfrm>
        </p:spPr>
        <p:txBody>
          <a:bodyPr>
            <a:noAutofit/>
          </a:bodyPr>
          <a:lstStyle/>
          <a:p>
            <a:r>
              <a:rPr lang="ru-RU" sz="4400" b="1" dirty="0">
                <a:solidFill>
                  <a:schemeClr val="tx1"/>
                </a:solidFill>
              </a:rPr>
              <a:t>Гипербола</a:t>
            </a:r>
            <a:r>
              <a:rPr lang="ru-RU" sz="44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u="sng" dirty="0" smtClean="0"/>
              <a:t>В сто </a:t>
            </a:r>
            <a:r>
              <a:rPr lang="ru-RU" b="1" u="sng" dirty="0"/>
              <a:t>сорок солнц</a:t>
            </a:r>
            <a:r>
              <a:rPr lang="ru-RU" b="1" dirty="0"/>
              <a:t> закат пылал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643314"/>
            <a:ext cx="6400800" cy="1157286"/>
          </a:xfrm>
        </p:spPr>
        <p:txBody>
          <a:bodyPr>
            <a:normAutofit/>
          </a:bodyPr>
          <a:lstStyle/>
          <a:p>
            <a:r>
              <a:rPr lang="ru-RU" sz="4400" b="1" dirty="0">
                <a:solidFill>
                  <a:schemeClr val="tx1"/>
                </a:solidFill>
              </a:rPr>
              <a:t>Градация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Убивают</a:t>
            </a:r>
            <a:r>
              <a:rPr lang="ru-RU" b="1" dirty="0"/>
              <a:t>, насилуют, грабят</a:t>
            </a:r>
            <a:r>
              <a:rPr lang="ru-RU" b="1" dirty="0" smtClean="0"/>
              <a:t>.</a:t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b="1" dirty="0"/>
              <a:t>Пришел, увидел, победил.</a:t>
            </a:r>
            <a:r>
              <a:rPr lang="ru-RU" dirty="0"/>
              <a:t>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4400" b="1" u="sng" dirty="0">
                <a:solidFill>
                  <a:schemeClr val="accent2"/>
                </a:solidFill>
              </a:rPr>
              <a:t>Вышел</a:t>
            </a:r>
            <a:r>
              <a:rPr lang="ru-RU" sz="4400" b="1" dirty="0">
                <a:solidFill>
                  <a:schemeClr val="accent2"/>
                </a:solidFill>
              </a:rPr>
              <a:t> </a:t>
            </a:r>
            <a:r>
              <a:rPr lang="ru-RU" sz="4400" b="1" u="sng" dirty="0">
                <a:solidFill>
                  <a:schemeClr val="accent2"/>
                </a:solidFill>
              </a:rPr>
              <a:t>месяц</a:t>
            </a:r>
            <a:r>
              <a:rPr lang="ru-RU" sz="4400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4000504"/>
            <a:ext cx="7772400" cy="20192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/>
              <a:t>Инверсия</a:t>
            </a:r>
            <a:r>
              <a:rPr lang="ru-RU" sz="4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4429132"/>
            <a:ext cx="6400800" cy="371468"/>
          </a:xfrm>
        </p:spPr>
        <p:txBody>
          <a:bodyPr>
            <a:noAutofit/>
          </a:bodyPr>
          <a:lstStyle/>
          <a:p>
            <a:r>
              <a:rPr lang="ru-RU" sz="4400" b="1" dirty="0">
                <a:solidFill>
                  <a:schemeClr val="tx1"/>
                </a:solidFill>
              </a:rPr>
              <a:t>Антонимы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Мал </a:t>
            </a:r>
            <a:r>
              <a:rPr lang="ru-RU" b="1" dirty="0"/>
              <a:t>- велик, узок - широк.</a:t>
            </a:r>
            <a:r>
              <a:rPr lang="ru-RU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4143380"/>
            <a:ext cx="6400800" cy="657220"/>
          </a:xfrm>
        </p:spPr>
        <p:txBody>
          <a:bodyPr>
            <a:noAutofit/>
          </a:bodyPr>
          <a:lstStyle/>
          <a:p>
            <a:r>
              <a:rPr lang="ru-RU" sz="4400" b="1" dirty="0">
                <a:solidFill>
                  <a:schemeClr val="tx1"/>
                </a:solidFill>
              </a:rPr>
              <a:t>Литота</a:t>
            </a:r>
            <a:r>
              <a:rPr lang="ru-RU" sz="44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Мальчик </a:t>
            </a:r>
            <a:r>
              <a:rPr lang="ru-RU" b="1" dirty="0"/>
              <a:t>с пальчик</a:t>
            </a:r>
            <a:r>
              <a:rPr lang="ru-RU" b="1" dirty="0" smtClean="0"/>
              <a:t>,</a:t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b="1" dirty="0"/>
              <a:t>мужичок с ноготок.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67</TotalTime>
  <Words>113</Words>
  <Application>Microsoft Office PowerPoint</Application>
  <PresentationFormat>Экран (4:3)</PresentationFormat>
  <Paragraphs>36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Справедливость</vt:lpstr>
      <vt:lpstr>Презентация PowerPoint</vt:lpstr>
      <vt:lpstr>Задание В8 </vt:lpstr>
      <vt:lpstr>Тёмная ночь - светлый день.</vt:lpstr>
      <vt:lpstr>Издревле, глад. </vt:lpstr>
      <vt:lpstr>В сто сорок солнц закат пылал</vt:lpstr>
      <vt:lpstr>Убивают, насилуют, грабят.  Пришел, увидел, победил. </vt:lpstr>
      <vt:lpstr>Вышел месяц </vt:lpstr>
      <vt:lpstr>Мал - велик, узок - широк. </vt:lpstr>
      <vt:lpstr>Мальчик с пальчик,  мужичок с ноготок.  </vt:lpstr>
      <vt:lpstr>Ножка стола, град пуль,  закат пылает, стальное перо.  </vt:lpstr>
      <vt:lpstr>На золоте едал,  съешь тарелочку,  читал Пушкина.</vt:lpstr>
      <vt:lpstr>Живой труп, горячий снег, звонкая тишина, горькая радость, пульс покойника. </vt:lpstr>
      <vt:lpstr>Ветер воет</vt:lpstr>
      <vt:lpstr>Твой ум глубок, что море.  Твой дух высок, что горы.  </vt:lpstr>
      <vt:lpstr> Леса обезлесили                                            Леса обезлысели                                            Леса обезлосили</vt:lpstr>
      <vt:lpstr>У Елены беда. Большая.   С девушкой поссорился. И вот из-за чего. </vt:lpstr>
      <vt:lpstr>Писатель пишет письма.</vt:lpstr>
      <vt:lpstr>Гордый конь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тёмная ночь, светлый день.</dc:title>
  <dc:creator>Admin</dc:creator>
  <cp:lastModifiedBy>Лариса</cp:lastModifiedBy>
  <cp:revision>10</cp:revision>
  <dcterms:created xsi:type="dcterms:W3CDTF">2010-04-06T16:33:54Z</dcterms:created>
  <dcterms:modified xsi:type="dcterms:W3CDTF">2013-03-29T14:43:55Z</dcterms:modified>
</cp:coreProperties>
</file>