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CE2-0684-47FB-93DA-186B11FFCB3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DB15-F9E8-4F93-96CC-6F8935BD9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CE2-0684-47FB-93DA-186B11FFCB3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DB15-F9E8-4F93-96CC-6F8935BD9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CE2-0684-47FB-93DA-186B11FFCB3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DB15-F9E8-4F93-96CC-6F8935BD9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CE2-0684-47FB-93DA-186B11FFCB3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DB15-F9E8-4F93-96CC-6F8935BD9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CE2-0684-47FB-93DA-186B11FFCB3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DB15-F9E8-4F93-96CC-6F8935BD9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CE2-0684-47FB-93DA-186B11FFCB3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DB15-F9E8-4F93-96CC-6F8935BD9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CE2-0684-47FB-93DA-186B11FFCB3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DB15-F9E8-4F93-96CC-6F8935BD9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CE2-0684-47FB-93DA-186B11FFCB3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DB15-F9E8-4F93-96CC-6F8935BD9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CE2-0684-47FB-93DA-186B11FFCB3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DB15-F9E8-4F93-96CC-6F8935BD9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CE2-0684-47FB-93DA-186B11FFCB3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DB15-F9E8-4F93-96CC-6F8935BD9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CE2-0684-47FB-93DA-186B11FFCB3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DB15-F9E8-4F93-96CC-6F8935BD9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ECCE2-0684-47FB-93DA-186B11FFCB3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BDB15-F9E8-4F93-96CC-6F8935BD9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4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160239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Загадки о животных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Comic Sans MS" pitchFamily="66" charset="0"/>
              </a:rPr>
              <a:t>Для детей 3-4 лет.</a:t>
            </a:r>
            <a:endParaRPr lang="ru-RU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Первая загадка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Ку-ка-ре-ку </a:t>
            </a:r>
            <a:r>
              <a:rPr lang="ru-RU" dirty="0">
                <a:latin typeface="Comic Sans MS" pitchFamily="66" charset="0"/>
              </a:rPr>
              <a:t>кричит </a:t>
            </a:r>
            <a:r>
              <a:rPr lang="ru-RU" dirty="0" smtClean="0">
                <a:latin typeface="Comic Sans MS" pitchFamily="66" charset="0"/>
              </a:rPr>
              <a:t>он звонко</a:t>
            </a:r>
            <a:r>
              <a:rPr lang="ru-RU" dirty="0">
                <a:latin typeface="Comic Sans MS" pitchFamily="66" charset="0"/>
              </a:rPr>
              <a:t>, </a:t>
            </a: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>
                <a:latin typeface="Comic Sans MS" pitchFamily="66" charset="0"/>
              </a:rPr>
              <a:t>Хлопает крыльями громко-громко, </a:t>
            </a: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>
                <a:latin typeface="Comic Sans MS" pitchFamily="66" charset="0"/>
              </a:rPr>
              <a:t>Курочек верный пастух, </a:t>
            </a: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>
                <a:latin typeface="Comic Sans MS" pitchFamily="66" charset="0"/>
              </a:rPr>
              <a:t>Как зовут его? </a:t>
            </a:r>
          </a:p>
        </p:txBody>
      </p:sp>
      <p:pic>
        <p:nvPicPr>
          <p:cNvPr id="5" name="Содержимое 4" descr="http://moipersonsaitik.ucoz.ru/stihi/Petushok.jpg">
            <a:hlinkHover r:id="rId2" action="ppaction://hlinksldjump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789236">
            <a:off x="5004048" y="1988840"/>
            <a:ext cx="352839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7884368" y="5949280"/>
            <a:ext cx="720080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rId4" action="ppaction://hlinksldjump" highlightClick="1"/>
          </p:cNvPr>
          <p:cNvSpPr/>
          <p:nvPr/>
        </p:nvSpPr>
        <p:spPr>
          <a:xfrm>
            <a:off x="611560" y="4869160"/>
            <a:ext cx="93610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Вторая загадка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Он </a:t>
            </a:r>
            <a:r>
              <a:rPr lang="ru-RU" dirty="0"/>
              <a:t>сидит послушный очень,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Лаять он совсем не хочет,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Шерстью он большой оброс,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Ну конечно </a:t>
            </a:r>
            <a:r>
              <a:rPr lang="ru-RU" dirty="0" smtClean="0"/>
              <a:t>это - </a:t>
            </a:r>
            <a:endParaRPr lang="ru-RU" dirty="0"/>
          </a:p>
        </p:txBody>
      </p:sp>
      <p:pic>
        <p:nvPicPr>
          <p:cNvPr id="5" name="Содержимое 4" descr="http://varja.narod.ru/anymal5a.gif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800925">
            <a:off x="4644008" y="1772816"/>
            <a:ext cx="3804667" cy="3671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далее 6">
            <a:hlinkClick r:id="rId3" action="ppaction://hlinksldjump" highlightClick="1"/>
          </p:cNvPr>
          <p:cNvSpPr/>
          <p:nvPr/>
        </p:nvSpPr>
        <p:spPr>
          <a:xfrm>
            <a:off x="467544" y="5229200"/>
            <a:ext cx="864096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rId4" action="ppaction://hlinksldjump" highlightClick="1"/>
          </p:cNvPr>
          <p:cNvSpPr/>
          <p:nvPr/>
        </p:nvSpPr>
        <p:spPr>
          <a:xfrm>
            <a:off x="7668344" y="6165304"/>
            <a:ext cx="64807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Третья загадка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Ночью </a:t>
            </a:r>
            <a:r>
              <a:rPr lang="ru-RU" dirty="0"/>
              <a:t>он совсем не спит,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Дом от мышек сторожит,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Молоко из миски пьёт,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Ну конечно это -</a:t>
            </a:r>
          </a:p>
        </p:txBody>
      </p:sp>
      <p:pic>
        <p:nvPicPr>
          <p:cNvPr id="5" name="Содержимое 4" descr="http://mamaschool.ru/wp-content/uploads/2013/08/zagadki-pro-koshku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011980">
            <a:off x="4205881" y="1699807"/>
            <a:ext cx="428307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далее 6">
            <a:hlinkClick r:id="rId3" action="ppaction://hlinksldjump" highlightClick="1"/>
          </p:cNvPr>
          <p:cNvSpPr/>
          <p:nvPr/>
        </p:nvSpPr>
        <p:spPr>
          <a:xfrm>
            <a:off x="611560" y="5373216"/>
            <a:ext cx="864096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rId4" action="ppaction://hlinksldjump" highlightClick="1"/>
          </p:cNvPr>
          <p:cNvSpPr/>
          <p:nvPr/>
        </p:nvSpPr>
        <p:spPr>
          <a:xfrm>
            <a:off x="6660232" y="6165304"/>
            <a:ext cx="64807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Четвертая загадка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Каждый </a:t>
            </a:r>
            <a:r>
              <a:rPr lang="ru-RU" dirty="0"/>
              <a:t>вечер, так легко,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Она даёт нам молоко.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Говорит она два слова,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Как зовут её - </a:t>
            </a:r>
          </a:p>
        </p:txBody>
      </p:sp>
      <p:pic>
        <p:nvPicPr>
          <p:cNvPr id="5" name="Содержимое 4" descr="http://dlyamam-i-detok.ru/wp-content/uploads/2012/11/images-6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837117">
            <a:off x="4446043" y="1978743"/>
            <a:ext cx="3650437" cy="363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далее 6">
            <a:hlinkClick r:id="rId3" action="ppaction://hlinksldjump" highlightClick="1"/>
          </p:cNvPr>
          <p:cNvSpPr/>
          <p:nvPr/>
        </p:nvSpPr>
        <p:spPr>
          <a:xfrm>
            <a:off x="611560" y="5589240"/>
            <a:ext cx="720080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rId4" action="ppaction://hlinksldjump" highlightClick="1"/>
          </p:cNvPr>
          <p:cNvSpPr/>
          <p:nvPr/>
        </p:nvSpPr>
        <p:spPr>
          <a:xfrm>
            <a:off x="7956376" y="5877272"/>
            <a:ext cx="576064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Молодцы, ребята!</a:t>
            </a:r>
            <a:b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" name="Рисунок 2" descr="http://cool-pictures.su/_ph/16/1/83936703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924944"/>
            <a:ext cx="3960440" cy="3044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далее 3">
            <a:hlinkClick r:id="" action="ppaction://hlinkshowjump?jump=firstslide" highlightClick="1"/>
          </p:cNvPr>
          <p:cNvSpPr/>
          <p:nvPr/>
        </p:nvSpPr>
        <p:spPr>
          <a:xfrm>
            <a:off x="7164288" y="5805264"/>
            <a:ext cx="720080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Правильно! Молодец!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Содержимое 3" descr="http://yoursmileys.ru/img/smiley.jpg">
            <a:hlinkClick r:id="rId2" action="ppaction://hlinksldjump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628800"/>
            <a:ext cx="460851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Управляющая кнопка: назад 8">
            <a:hlinkClick r:id="" action="ppaction://hlinkshowjump?jump=lastslideviewed" highlightClick="1"/>
          </p:cNvPr>
          <p:cNvSpPr/>
          <p:nvPr/>
        </p:nvSpPr>
        <p:spPr>
          <a:xfrm>
            <a:off x="7740352" y="5733256"/>
            <a:ext cx="72008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Неправильно. Подумай еще…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Содержимое 3" descr="Картинки по запросу картинки грустных смайликов">
            <a:hlinkClick r:id="rId2" action="ppaction://hlinksldjump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628800"/>
            <a:ext cx="4608512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назад 4">
            <a:hlinkClick r:id="" action="ppaction://hlinkshowjump?jump=lastslideviewed" highlightClick="1"/>
          </p:cNvPr>
          <p:cNvSpPr/>
          <p:nvPr/>
        </p:nvSpPr>
        <p:spPr>
          <a:xfrm>
            <a:off x="539552" y="5949280"/>
            <a:ext cx="432048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55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Загадки о животных</vt:lpstr>
      <vt:lpstr>Первая загадка</vt:lpstr>
      <vt:lpstr>Вторая загадка</vt:lpstr>
      <vt:lpstr>Третья загадка</vt:lpstr>
      <vt:lpstr>Четвертая загадка</vt:lpstr>
      <vt:lpstr>Молодцы, ребята! </vt:lpstr>
      <vt:lpstr>Правильно! Молодец!</vt:lpstr>
      <vt:lpstr>Неправильно. Подумай еще…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 о животных</dc:title>
  <dc:creator>Хрюша</dc:creator>
  <cp:lastModifiedBy>Хрюша</cp:lastModifiedBy>
  <cp:revision>35</cp:revision>
  <dcterms:created xsi:type="dcterms:W3CDTF">2015-11-02T19:33:15Z</dcterms:created>
  <dcterms:modified xsi:type="dcterms:W3CDTF">2015-11-04T20:18:07Z</dcterms:modified>
</cp:coreProperties>
</file>