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5" r:id="rId4"/>
    <p:sldId id="277" r:id="rId5"/>
    <p:sldId id="257" r:id="rId6"/>
    <p:sldId id="278" r:id="rId7"/>
    <p:sldId id="265" r:id="rId8"/>
    <p:sldId id="27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840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«Биология наука о живом мире»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Учитель:  </a:t>
            </a:r>
            <a:r>
              <a:rPr lang="ru-RU" sz="27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Баныкина</a:t>
            </a:r>
            <a:r>
              <a:rPr lang="ru-RU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НН</a:t>
            </a:r>
            <a:endParaRPr lang="ru-RU" sz="27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47667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5840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iblet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Урок биологии в 5 классе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1600" y="4725144"/>
            <a:ext cx="7446640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26" name="Picture 2" descr="http://im3-tub-ru.yandex.net/i?id=95855226234b7a0f8efe44576054c8cf-1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24945"/>
            <a:ext cx="3397818" cy="28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 урока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1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/>
              <a:t>Шаг 1. </a:t>
            </a:r>
            <a:r>
              <a:rPr lang="ru-RU" sz="2800" dirty="0"/>
              <a:t>Выявление проблемы, которую можно исследовать и которую хотелось бы </a:t>
            </a:r>
            <a:r>
              <a:rPr lang="ru-RU" sz="2800" dirty="0" smtClean="0"/>
              <a:t>разрешить</a:t>
            </a:r>
          </a:p>
          <a:p>
            <a:pPr marL="0" indent="0">
              <a:buNone/>
            </a:pPr>
            <a:r>
              <a:rPr lang="ru-RU" sz="2800" b="1" i="1" dirty="0" smtClean="0"/>
              <a:t>Вспоминаем тему прошлого урока</a:t>
            </a:r>
          </a:p>
          <a:p>
            <a:pPr marL="0" indent="0">
              <a:buNone/>
            </a:pPr>
            <a:r>
              <a:rPr lang="ru-RU" sz="2800" b="1" i="1" dirty="0" smtClean="0"/>
              <a:t>Какое царство вызвало больше всех затруднений?</a:t>
            </a:r>
          </a:p>
          <a:p>
            <a:pPr marL="0" indent="0">
              <a:buNone/>
            </a:pPr>
            <a:r>
              <a:rPr lang="ru-RU" sz="2800" b="1" i="1" dirty="0" smtClean="0"/>
              <a:t>Почему?</a:t>
            </a:r>
            <a:endParaRPr lang="ru-RU" sz="2800" b="1" i="1" dirty="0" smtClean="0"/>
          </a:p>
        </p:txBody>
      </p:sp>
      <p:pic>
        <p:nvPicPr>
          <p:cNvPr id="4" name="Picture 2" descr="https://im3-tub-ru.yandex.net/i?id=769691daefaef8ca70f33e32be5972b0&amp;n=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4353272" cy="21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7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Шаг 2. </a:t>
            </a:r>
            <a:r>
              <a:rPr lang="ru-RU" dirty="0"/>
              <a:t>Выбор темы исследования.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i="1" dirty="0" smtClean="0"/>
              <a:t>«Бактерии»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4" name="Picture 2" descr="https://im0-tub-ru.yandex.net/i?id=b71f14f239ec990d4563bc856c1acbd3&amp;n=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60" y="2492896"/>
            <a:ext cx="59046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Шаг 3. </a:t>
            </a:r>
            <a:r>
              <a:rPr lang="ru-RU" dirty="0"/>
              <a:t>Определение цели исследования (нахождение отве­та на вопрос о том, зачем проводится исследование).</a:t>
            </a:r>
          </a:p>
          <a:p>
            <a:pPr marL="0" indent="0">
              <a:buNone/>
            </a:pPr>
            <a:r>
              <a:rPr lang="ru-RU" b="1" i="1" dirty="0"/>
              <a:t>- У каждого может быть своя цель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582" y="3750459"/>
            <a:ext cx="3819809" cy="25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5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5616624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Шаг </a:t>
            </a:r>
            <a:r>
              <a:rPr lang="ru-RU" sz="2800" i="1" dirty="0"/>
              <a:t>4</a:t>
            </a:r>
            <a:r>
              <a:rPr lang="ru-RU" sz="2800" i="1" dirty="0" smtClean="0"/>
              <a:t>. </a:t>
            </a:r>
            <a:r>
              <a:rPr lang="ru-RU" sz="2800" dirty="0"/>
              <a:t>С</a:t>
            </a:r>
            <a:r>
              <a:rPr lang="ru-RU" sz="2800" dirty="0" smtClean="0"/>
              <a:t>пособ получения знаний</a:t>
            </a:r>
            <a:br>
              <a:rPr lang="ru-RU" sz="2800" dirty="0" smtClean="0"/>
            </a:br>
            <a:r>
              <a:rPr lang="ru-RU" dirty="0" smtClean="0"/>
              <a:t>- </a:t>
            </a:r>
            <a:r>
              <a:rPr lang="ru-RU" b="1" i="1" dirty="0" smtClean="0"/>
              <a:t>Создание проекта</a:t>
            </a:r>
            <a:br>
              <a:rPr lang="ru-RU" b="1" i="1" dirty="0" smtClean="0"/>
            </a:br>
            <a:endParaRPr lang="ru-RU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575604" cy="33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Шаг 5. </a:t>
            </a:r>
            <a:r>
              <a:rPr lang="ru-RU" dirty="0"/>
              <a:t>Составление предварительного плана исследования.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- Царства живой природы</a:t>
            </a:r>
          </a:p>
          <a:p>
            <a:pPr marL="0" indent="0">
              <a:buNone/>
            </a:pPr>
            <a:r>
              <a:rPr lang="ru-RU" b="1" i="1" dirty="0" smtClean="0"/>
              <a:t>    - Строение клетки бактерий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прокариоты и эукариоты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- Процессы жизнедеятельности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автотрофы и гетеротрофы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- Формы бактериальных клеток</a:t>
            </a:r>
          </a:p>
          <a:p>
            <a:pPr marL="0" indent="0">
              <a:buNone/>
            </a:pPr>
            <a:endParaRPr lang="ru-RU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31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08912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Шаг </a:t>
            </a:r>
            <a:r>
              <a:rPr lang="ru-RU" dirty="0"/>
              <a:t>6</a:t>
            </a:r>
            <a:r>
              <a:rPr lang="ru-RU" dirty="0" smtClean="0"/>
              <a:t>. Работаем по плану, изучаем материал, проверяем гипотезы. Фиксируем информацию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26" y="2348880"/>
            <a:ext cx="4787632" cy="43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Шаг 7 Делаем выводы.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97654"/>
            <a:ext cx="3572983" cy="357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6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216024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проект!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im1-tub-ru.yandex.net/i?id=1e84f4274babcf6351fd14ac208ec4ad-75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9" y="302400"/>
            <a:ext cx="2048779" cy="34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277</TotalTime>
  <Words>116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«Биология наука о живом мире» Учитель:  Баныкина НН</vt:lpstr>
      <vt:lpstr>Ход урока</vt:lpstr>
      <vt:lpstr>Презентация PowerPoint</vt:lpstr>
      <vt:lpstr>Презентация PowerPoint</vt:lpstr>
      <vt:lpstr>Шаг 4. Способ получения знаний - Создание проекта </vt:lpstr>
      <vt:lpstr>Презентация PowerPoint</vt:lpstr>
      <vt:lpstr>Презентация PowerPoint</vt:lpstr>
      <vt:lpstr>Презентация PowerPoint</vt:lpstr>
      <vt:lpstr>Спасибо за проект!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«Исследовательская деятельность»</dc:title>
  <dc:creator>Алексей</dc:creator>
  <cp:lastModifiedBy>Nina</cp:lastModifiedBy>
  <cp:revision>29</cp:revision>
  <dcterms:created xsi:type="dcterms:W3CDTF">2014-03-08T15:16:36Z</dcterms:created>
  <dcterms:modified xsi:type="dcterms:W3CDTF">2015-10-28T17:20:31Z</dcterms:modified>
</cp:coreProperties>
</file>