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64" r:id="rId4"/>
    <p:sldId id="266" r:id="rId5"/>
    <p:sldId id="261" r:id="rId6"/>
    <p:sldId id="263" r:id="rId7"/>
    <p:sldId id="258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2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679D-BA22-4011-82C8-DF81D815FCC8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A92B-5937-4BD2-8850-E5F49951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65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8A92B-5937-4BD2-8850-E5F499517FE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3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41CB74-6739-4FAE-9F6E-00E0C43D9A2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7C7C87-CCD0-4B89-93C3-C8B728550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/>
              </a:rPr>
              <a:t>Тема:  Работа с фрагментами рисунка: поворот, наклон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772400" cy="288031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Учитель: Волкова А. В.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1600" dirty="0" smtClean="0"/>
              <a:t>НОЯБРЬ 2015</a:t>
            </a:r>
            <a:endParaRPr lang="ru-RU" sz="16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6269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330540"/>
            <a:ext cx="1704975" cy="1171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20888"/>
            <a:ext cx="1704975" cy="1171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725144"/>
            <a:ext cx="1704975" cy="1171575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 rot="1317881">
            <a:off x="393968" y="2029161"/>
            <a:ext cx="8520310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Желаю удачи!!!!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05799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10" y="1977377"/>
            <a:ext cx="7679580" cy="4530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6199" y="1077168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Заголовок окна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0560" y="1077168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Строка меню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165841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Рабочее поле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669600"/>
            <a:ext cx="13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Палитра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3296" y="1067119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Кнопка основного цвета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165899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Кнопка фона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Общий вид окна графического редактора </a:t>
            </a:r>
            <a:r>
              <a:rPr lang="en-US" alt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PAINT</a:t>
            </a:r>
            <a:endParaRPr lang="ru-RU" alt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3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/>
          <a:lstStyle/>
          <a:p>
            <a:pPr algn="ctr"/>
            <a:r>
              <a:rPr lang="ru-RU" dirty="0" smtClean="0"/>
              <a:t>Копирование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3"/>
          <a:stretch/>
        </p:blipFill>
        <p:spPr>
          <a:xfrm>
            <a:off x="253350" y="1268760"/>
            <a:ext cx="4246642" cy="3971484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518" y="1268760"/>
            <a:ext cx="4275417" cy="3934466"/>
          </a:xfrm>
        </p:spPr>
      </p:pic>
      <p:pic>
        <p:nvPicPr>
          <p:cNvPr id="14" name="Рисунок 13" descr="Описание: выдел произ обл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4032448" cy="76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Описание: выд прям об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3"/>
            <a:ext cx="3960440" cy="75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108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7048993" cy="509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 помощи каких инструментов мы создали рисунок?</a:t>
            </a:r>
            <a:endParaRPr lang="ru-RU" sz="3600" i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44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79656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</a:t>
            </a:r>
            <a:endParaRPr lang="ru-RU" b="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24744"/>
            <a:ext cx="739282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752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1" t="14120" r="1539"/>
          <a:stretch/>
        </p:blipFill>
        <p:spPr>
          <a:xfrm>
            <a:off x="323528" y="1124744"/>
            <a:ext cx="8554521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22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Работа с фрагментами рисунка: повороты, наклоны.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chemeClr val="accent2"/>
                </a:solidFill>
              </a:rPr>
              <a:t>В </a:t>
            </a:r>
            <a:r>
              <a:rPr lang="ru-RU" altLang="ru-RU" sz="2000" dirty="0" smtClean="0">
                <a:solidFill>
                  <a:schemeClr val="accent2"/>
                </a:solidFill>
              </a:rPr>
              <a:t>меню изображение выбрать </a:t>
            </a:r>
            <a:r>
              <a:rPr lang="ru-RU" altLang="ru-RU" sz="2000" dirty="0">
                <a:solidFill>
                  <a:schemeClr val="accent2"/>
                </a:solidFill>
              </a:rPr>
              <a:t>команду </a:t>
            </a:r>
            <a:r>
              <a:rPr lang="ru-RU" alt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повернуть</a:t>
            </a:r>
            <a:r>
              <a:rPr lang="ru-RU" altLang="ru-RU" sz="200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grpSp>
        <p:nvGrpSpPr>
          <p:cNvPr id="18436" name="Group 466"/>
          <p:cNvGrpSpPr>
            <a:grpSpLocks/>
          </p:cNvGrpSpPr>
          <p:nvPr/>
        </p:nvGrpSpPr>
        <p:grpSpPr bwMode="auto">
          <a:xfrm>
            <a:off x="425619" y="2135204"/>
            <a:ext cx="8229600" cy="2667000"/>
            <a:chOff x="288" y="864"/>
            <a:chExt cx="5184" cy="1680"/>
          </a:xfrm>
        </p:grpSpPr>
        <p:sp>
          <p:nvSpPr>
            <p:cNvPr id="18440" name="Text Box 62"/>
            <p:cNvSpPr txBox="1">
              <a:spLocks noChangeArrowheads="1"/>
            </p:cNvSpPr>
            <p:nvPr/>
          </p:nvSpPr>
          <p:spPr bwMode="auto">
            <a:xfrm>
              <a:off x="528" y="86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chemeClr val="accent2"/>
                  </a:solidFill>
                  <a:latin typeface="Arial" charset="0"/>
                </a:rPr>
                <a:t>Отражение</a:t>
              </a:r>
            </a:p>
          </p:txBody>
        </p:sp>
        <p:sp>
          <p:nvSpPr>
            <p:cNvPr id="18441" name="Rectangle 63"/>
            <p:cNvSpPr>
              <a:spLocks noChangeArrowheads="1"/>
            </p:cNvSpPr>
            <p:nvPr/>
          </p:nvSpPr>
          <p:spPr bwMode="auto">
            <a:xfrm>
              <a:off x="2064" y="864"/>
              <a:ext cx="6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chemeClr val="accent2"/>
                  </a:solidFill>
                  <a:latin typeface="Arial" charset="0"/>
                </a:rPr>
                <a:t>Отражение</a:t>
              </a:r>
            </a:p>
          </p:txBody>
        </p:sp>
        <p:sp>
          <p:nvSpPr>
            <p:cNvPr id="18442" name="Text Box 64"/>
            <p:cNvSpPr txBox="1">
              <a:spLocks noChangeArrowheads="1"/>
            </p:cNvSpPr>
            <p:nvPr/>
          </p:nvSpPr>
          <p:spPr bwMode="auto">
            <a:xfrm>
              <a:off x="3840" y="864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chemeClr val="accent2"/>
                  </a:solidFill>
                  <a:latin typeface="Arial" charset="0"/>
                </a:rPr>
                <a:t>Поворот</a:t>
              </a:r>
              <a:r>
                <a:rPr lang="ru-RU" altLang="ru-RU" sz="12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ru-RU" altLang="ru-RU" sz="1200" b="1">
                  <a:solidFill>
                    <a:schemeClr val="accent2"/>
                  </a:solidFill>
                  <a:latin typeface="Arial" charset="0"/>
                </a:rPr>
                <a:t>на угол</a:t>
              </a:r>
            </a:p>
          </p:txBody>
        </p:sp>
        <p:sp>
          <p:nvSpPr>
            <p:cNvPr id="18443" name="Text Box 65"/>
            <p:cNvSpPr txBox="1">
              <a:spLocks noChangeArrowheads="1"/>
            </p:cNvSpPr>
            <p:nvPr/>
          </p:nvSpPr>
          <p:spPr bwMode="auto">
            <a:xfrm>
              <a:off x="336" y="1872"/>
              <a:ext cx="13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FF6600"/>
                  </a:solidFill>
                  <a:latin typeface="Arial" charset="0"/>
                </a:rPr>
                <a:t>слева             направо</a:t>
              </a:r>
            </a:p>
          </p:txBody>
        </p:sp>
        <p:sp>
          <p:nvSpPr>
            <p:cNvPr id="18444" name="Text Box 66"/>
            <p:cNvSpPr txBox="1">
              <a:spLocks noChangeArrowheads="1"/>
            </p:cNvSpPr>
            <p:nvPr/>
          </p:nvSpPr>
          <p:spPr bwMode="auto">
            <a:xfrm>
              <a:off x="2736" y="1392"/>
              <a:ext cx="52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FF6600"/>
                  </a:solidFill>
                  <a:latin typeface="Arial" charset="0"/>
                </a:rPr>
                <a:t>сверху</a:t>
              </a:r>
            </a:p>
            <a:p>
              <a:pPr algn="l" eaLnBrk="1" hangingPunct="1">
                <a:spcBef>
                  <a:spcPct val="50000"/>
                </a:spcBef>
              </a:pPr>
              <a:endParaRPr lang="ru-RU" altLang="ru-RU" sz="1200" b="1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spcBef>
                  <a:spcPct val="50000"/>
                </a:spcBef>
              </a:pPr>
              <a:endParaRPr lang="ru-RU" altLang="ru-RU" sz="1200" b="1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FF6600"/>
                  </a:solidFill>
                  <a:latin typeface="Arial" charset="0"/>
                </a:rPr>
                <a:t>вниз</a:t>
              </a:r>
            </a:p>
          </p:txBody>
        </p:sp>
        <p:sp>
          <p:nvSpPr>
            <p:cNvPr id="18445" name="Text Box 67"/>
            <p:cNvSpPr txBox="1">
              <a:spLocks noChangeArrowheads="1"/>
            </p:cNvSpPr>
            <p:nvPr/>
          </p:nvSpPr>
          <p:spPr bwMode="auto">
            <a:xfrm>
              <a:off x="3198" y="1813"/>
              <a:ext cx="2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altLang="ru-RU" sz="1200" b="1" dirty="0">
                  <a:solidFill>
                    <a:srgbClr val="FF6600"/>
                  </a:solidFill>
                  <a:latin typeface="Arial" charset="0"/>
                </a:rPr>
                <a:t>90</a:t>
              </a:r>
              <a:r>
                <a:rPr lang="ru-RU" altLang="ru-RU" sz="1000" b="1" dirty="0">
                  <a:solidFill>
                    <a:srgbClr val="FF6600"/>
                  </a:solidFill>
                  <a:latin typeface="Arial" charset="0"/>
                </a:rPr>
                <a:t> </a:t>
              </a:r>
              <a:r>
                <a:rPr lang="ru-RU" altLang="ru-RU" sz="1200" b="1" baseline="50000" dirty="0">
                  <a:solidFill>
                    <a:srgbClr val="FF6600"/>
                  </a:solidFill>
                  <a:latin typeface="Arial" charset="0"/>
                </a:rPr>
                <a:t>0</a:t>
              </a:r>
              <a:r>
                <a:rPr lang="ru-RU" altLang="ru-RU" sz="1000" b="1" dirty="0">
                  <a:solidFill>
                    <a:srgbClr val="FF6600"/>
                  </a:solidFill>
                  <a:latin typeface="Arial" charset="0"/>
                </a:rPr>
                <a:t>  </a:t>
              </a:r>
              <a:r>
                <a:rPr lang="ru-RU" altLang="ru-RU" sz="1000" b="1" dirty="0" smtClean="0">
                  <a:solidFill>
                    <a:srgbClr val="FF6600"/>
                  </a:solidFill>
                  <a:latin typeface="Arial" charset="0"/>
                </a:rPr>
                <a:t>вправо                  </a:t>
              </a:r>
              <a:r>
                <a:rPr lang="ru-RU" altLang="ru-RU" sz="1200" b="1" dirty="0">
                  <a:solidFill>
                    <a:srgbClr val="FF6600"/>
                  </a:solidFill>
                  <a:latin typeface="Arial" charset="0"/>
                </a:rPr>
                <a:t>180 </a:t>
              </a:r>
              <a:r>
                <a:rPr lang="ru-RU" altLang="ru-RU" sz="1200" b="1" baseline="50000" dirty="0">
                  <a:solidFill>
                    <a:srgbClr val="FF6600"/>
                  </a:solidFill>
                  <a:latin typeface="Arial" charset="0"/>
                </a:rPr>
                <a:t>0                       </a:t>
              </a:r>
              <a:r>
                <a:rPr lang="ru-RU" altLang="ru-RU" sz="1200" b="1" dirty="0">
                  <a:solidFill>
                    <a:srgbClr val="FF6600"/>
                  </a:solidFill>
                  <a:latin typeface="Arial" charset="0"/>
                </a:rPr>
                <a:t> 9</a:t>
              </a:r>
              <a:r>
                <a:rPr lang="ru-RU" altLang="ru-RU" sz="1200" b="1" dirty="0" smtClean="0">
                  <a:solidFill>
                    <a:srgbClr val="FF6600"/>
                  </a:solidFill>
                  <a:latin typeface="Arial" charset="0"/>
                </a:rPr>
                <a:t>0</a:t>
              </a:r>
              <a:r>
                <a:rPr lang="ru-RU" altLang="ru-RU" sz="1000" b="1" dirty="0" smtClean="0">
                  <a:solidFill>
                    <a:srgbClr val="FF6600"/>
                  </a:solidFill>
                  <a:latin typeface="Arial" charset="0"/>
                </a:rPr>
                <a:t> влево</a:t>
              </a:r>
              <a:r>
                <a:rPr lang="ru-RU" altLang="ru-RU" sz="1000" b="1" baseline="50000" dirty="0" smtClean="0">
                  <a:solidFill>
                    <a:srgbClr val="FF6600"/>
                  </a:solidFill>
                  <a:latin typeface="Arial" charset="0"/>
                </a:rPr>
                <a:t>0</a:t>
              </a:r>
              <a:r>
                <a:rPr lang="ru-RU" altLang="ru-RU" sz="1000" dirty="0" smtClean="0">
                  <a:solidFill>
                    <a:srgbClr val="FF6600"/>
                  </a:solidFill>
                  <a:latin typeface="Arial" charset="0"/>
                </a:rPr>
                <a:t> </a:t>
              </a:r>
              <a:endParaRPr lang="ru-RU" altLang="ru-RU" sz="1000" dirty="0">
                <a:solidFill>
                  <a:srgbClr val="FF6600"/>
                </a:solidFill>
                <a:latin typeface="Arial" charset="0"/>
              </a:endParaRPr>
            </a:p>
          </p:txBody>
        </p:sp>
        <p:grpSp>
          <p:nvGrpSpPr>
            <p:cNvPr id="18446" name="Group 340"/>
            <p:cNvGrpSpPr>
              <a:grpSpLocks/>
            </p:cNvGrpSpPr>
            <p:nvPr/>
          </p:nvGrpSpPr>
          <p:grpSpPr bwMode="auto">
            <a:xfrm>
              <a:off x="288" y="1152"/>
              <a:ext cx="1200" cy="672"/>
              <a:chOff x="336" y="1056"/>
              <a:chExt cx="1200" cy="672"/>
            </a:xfrm>
          </p:grpSpPr>
          <p:grpSp>
            <p:nvGrpSpPr>
              <p:cNvPr id="18719" name="Group 58"/>
              <p:cNvGrpSpPr>
                <a:grpSpLocks/>
              </p:cNvGrpSpPr>
              <p:nvPr/>
            </p:nvGrpSpPr>
            <p:grpSpPr bwMode="auto">
              <a:xfrm flipH="1">
                <a:off x="960" y="1056"/>
                <a:ext cx="576" cy="672"/>
                <a:chOff x="1680" y="2644"/>
                <a:chExt cx="688" cy="760"/>
              </a:xfrm>
            </p:grpSpPr>
            <p:sp>
              <p:nvSpPr>
                <p:cNvPr id="18774" name="Freeform 5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5" name="Freeform 6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6" name="Freeform 7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7" name="Freeform 8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8" name="Freeform 9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9" name="Freeform 10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0" name="Freeform 11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1" name="Freeform 12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2" name="Freeform 13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3" name="Freeform 14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4" name="Freeform 15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5" name="Freeform 16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6" name="Freeform 17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7" name="Freeform 18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8" name="Freeform 19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89" name="Freeform 20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0" name="Freeform 21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1" name="Freeform 22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2" name="Freeform 23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3" name="Freeform 24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4" name="Freeform 25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5" name="Freeform 26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6" name="Freeform 27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7" name="Freeform 28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8" name="Freeform 29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99" name="Freeform 30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0" name="Freeform 31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1" name="Freeform 32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2" name="Freeform 33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3" name="Freeform 34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4" name="Freeform 35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5" name="Freeform 36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6" name="Freeform 37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7" name="Freeform 38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8" name="Freeform 39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09" name="Freeform 40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0" name="Freeform 41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1" name="Freeform 42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2" name="Freeform 43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3" name="Freeform 44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4" name="Freeform 45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5" name="Freeform 46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6" name="Freeform 47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7" name="Freeform 48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8" name="Freeform 49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19" name="Freeform 50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0" name="Freeform 51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1" name="Freeform 52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2" name="Freeform 53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3" name="Freeform 54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4" name="Freeform 55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5" name="Freeform 56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26" name="Freeform 57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720" name="Group 68"/>
              <p:cNvGrpSpPr>
                <a:grpSpLocks/>
              </p:cNvGrpSpPr>
              <p:nvPr/>
            </p:nvGrpSpPr>
            <p:grpSpPr bwMode="auto">
              <a:xfrm>
                <a:off x="336" y="1056"/>
                <a:ext cx="576" cy="672"/>
                <a:chOff x="1680" y="2644"/>
                <a:chExt cx="688" cy="760"/>
              </a:xfrm>
            </p:grpSpPr>
            <p:sp>
              <p:nvSpPr>
                <p:cNvPr id="18721" name="Freeform 69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2" name="Freeform 70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3" name="Freeform 71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4" name="Freeform 72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5" name="Freeform 73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6" name="Freeform 74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7" name="Freeform 75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8" name="Freeform 76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29" name="Freeform 77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0" name="Freeform 78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1" name="Freeform 79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2" name="Freeform 80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3" name="Freeform 81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4" name="Freeform 82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5" name="Freeform 83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6" name="Freeform 84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7" name="Freeform 85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8" name="Freeform 86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39" name="Freeform 87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0" name="Freeform 88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1" name="Freeform 89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2" name="Freeform 90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3" name="Freeform 91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4" name="Freeform 92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5" name="Freeform 93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6" name="Freeform 94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7" name="Freeform 95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8" name="Freeform 96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49" name="Freeform 97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0" name="Freeform 98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1" name="Freeform 99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2" name="Freeform 100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3" name="Freeform 101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4" name="Freeform 102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5" name="Freeform 103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6" name="Freeform 104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7" name="Freeform 105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8" name="Freeform 106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59" name="Freeform 107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0" name="Freeform 108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1" name="Freeform 109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2" name="Freeform 110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3" name="Freeform 111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4" name="Freeform 112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5" name="Freeform 113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6" name="Freeform 114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7" name="Freeform 115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8" name="Freeform 116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69" name="Freeform 117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0" name="Freeform 118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1" name="Freeform 119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2" name="Freeform 120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73" name="Freeform 121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447" name="Group 285"/>
            <p:cNvGrpSpPr>
              <a:grpSpLocks/>
            </p:cNvGrpSpPr>
            <p:nvPr/>
          </p:nvGrpSpPr>
          <p:grpSpPr bwMode="auto">
            <a:xfrm>
              <a:off x="2112" y="1104"/>
              <a:ext cx="576" cy="1440"/>
              <a:chOff x="960" y="2544"/>
              <a:chExt cx="576" cy="1440"/>
            </a:xfrm>
          </p:grpSpPr>
          <p:grpSp>
            <p:nvGrpSpPr>
              <p:cNvPr id="18611" name="Group 177"/>
              <p:cNvGrpSpPr>
                <a:grpSpLocks/>
              </p:cNvGrpSpPr>
              <p:nvPr/>
            </p:nvGrpSpPr>
            <p:grpSpPr bwMode="auto">
              <a:xfrm flipV="1">
                <a:off x="960" y="3312"/>
                <a:ext cx="576" cy="672"/>
                <a:chOff x="1680" y="2644"/>
                <a:chExt cx="688" cy="760"/>
              </a:xfrm>
            </p:grpSpPr>
            <p:sp>
              <p:nvSpPr>
                <p:cNvPr id="18666" name="Freeform 178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7" name="Freeform 179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8" name="Freeform 180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9" name="Freeform 181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0" name="Freeform 182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1" name="Freeform 183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2" name="Freeform 184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3" name="Freeform 185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4" name="Freeform 186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5" name="Freeform 187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6" name="Freeform 188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7" name="Freeform 189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8" name="Freeform 190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9" name="Freeform 191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0" name="Freeform 192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1" name="Freeform 193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2" name="Freeform 194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3" name="Freeform 195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4" name="Freeform 196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5" name="Freeform 197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6" name="Freeform 198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7" name="Freeform 199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8" name="Freeform 200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9" name="Freeform 201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0" name="Freeform 202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1" name="Freeform 203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2" name="Freeform 204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3" name="Freeform 205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4" name="Freeform 206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5" name="Freeform 207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6" name="Freeform 208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7" name="Freeform 209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8" name="Freeform 210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99" name="Freeform 211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0" name="Freeform 212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1" name="Freeform 213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2" name="Freeform 214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3" name="Freeform 215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4" name="Freeform 216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5" name="Freeform 217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6" name="Freeform 218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7" name="Freeform 219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8" name="Freeform 220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09" name="Freeform 221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0" name="Freeform 222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1" name="Freeform 223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2" name="Freeform 224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3" name="Freeform 225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4" name="Freeform 226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5" name="Freeform 227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6" name="Freeform 228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7" name="Freeform 229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18" name="Freeform 230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12" name="Group 231"/>
              <p:cNvGrpSpPr>
                <a:grpSpLocks/>
              </p:cNvGrpSpPr>
              <p:nvPr/>
            </p:nvGrpSpPr>
            <p:grpSpPr bwMode="auto">
              <a:xfrm flipH="1">
                <a:off x="960" y="2544"/>
                <a:ext cx="576" cy="672"/>
                <a:chOff x="1680" y="2644"/>
                <a:chExt cx="688" cy="760"/>
              </a:xfrm>
            </p:grpSpPr>
            <p:sp>
              <p:nvSpPr>
                <p:cNvPr id="18613" name="Freeform 232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4" name="Freeform 233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5" name="Freeform 234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6" name="Freeform 235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7" name="Freeform 236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8" name="Freeform 237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9" name="Freeform 238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0" name="Freeform 239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1" name="Freeform 240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2" name="Freeform 241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3" name="Freeform 242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4" name="Freeform 243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5" name="Freeform 244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6" name="Freeform 245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7" name="Freeform 246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8" name="Freeform 247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29" name="Freeform 248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0" name="Freeform 249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1" name="Freeform 250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2" name="Freeform 251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3" name="Freeform 252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4" name="Freeform 253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5" name="Freeform 254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6" name="Freeform 255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7" name="Freeform 256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8" name="Freeform 257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9" name="Freeform 258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0" name="Freeform 259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1" name="Freeform 260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2" name="Freeform 261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3" name="Freeform 262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4" name="Freeform 263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5" name="Freeform 264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6" name="Freeform 265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7" name="Freeform 266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8" name="Freeform 267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9" name="Freeform 268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0" name="Freeform 269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1" name="Freeform 270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2" name="Freeform 271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3" name="Freeform 272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4" name="Freeform 273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5" name="Freeform 274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6" name="Freeform 275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7" name="Freeform 276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8" name="Freeform 277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9" name="Freeform 278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0" name="Freeform 279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1" name="Freeform 280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2" name="Freeform 281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3" name="Freeform 282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4" name="Freeform 283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5" name="Freeform 284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448" name="Group 450"/>
            <p:cNvGrpSpPr>
              <a:grpSpLocks/>
            </p:cNvGrpSpPr>
            <p:nvPr/>
          </p:nvGrpSpPr>
          <p:grpSpPr bwMode="auto">
            <a:xfrm>
              <a:off x="3360" y="1104"/>
              <a:ext cx="2112" cy="720"/>
              <a:chOff x="3408" y="2640"/>
              <a:chExt cx="2112" cy="720"/>
            </a:xfrm>
          </p:grpSpPr>
          <p:grpSp>
            <p:nvGrpSpPr>
              <p:cNvPr id="18449" name="Group 286"/>
              <p:cNvGrpSpPr>
                <a:grpSpLocks/>
              </p:cNvGrpSpPr>
              <p:nvPr/>
            </p:nvGrpSpPr>
            <p:grpSpPr bwMode="auto">
              <a:xfrm rot="16200000" flipH="1">
                <a:off x="4896" y="2592"/>
                <a:ext cx="576" cy="672"/>
                <a:chOff x="1680" y="2644"/>
                <a:chExt cx="688" cy="760"/>
              </a:xfrm>
            </p:grpSpPr>
            <p:sp>
              <p:nvSpPr>
                <p:cNvPr id="18558" name="Freeform 287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9" name="Freeform 288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0" name="Freeform 289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1" name="Freeform 290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2" name="Freeform 291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3" name="Freeform 292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4" name="Freeform 293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5" name="Freeform 294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6" name="Freeform 295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7" name="Freeform 296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8" name="Freeform 297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69" name="Freeform 298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0" name="Freeform 299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1" name="Freeform 300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2" name="Freeform 301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3" name="Freeform 302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4" name="Freeform 303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5" name="Freeform 304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6" name="Freeform 305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7" name="Freeform 306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8" name="Freeform 307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79" name="Freeform 308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0" name="Freeform 309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1" name="Freeform 310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2" name="Freeform 311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3" name="Freeform 312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4" name="Freeform 313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5" name="Freeform 314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6" name="Freeform 315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7" name="Freeform 316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8" name="Freeform 317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89" name="Freeform 318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0" name="Freeform 319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1" name="Freeform 320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2" name="Freeform 321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3" name="Freeform 322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4" name="Freeform 323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5" name="Freeform 324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6" name="Freeform 325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7" name="Freeform 326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8" name="Freeform 327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99" name="Freeform 328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0" name="Freeform 329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1" name="Freeform 330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2" name="Freeform 331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3" name="Freeform 332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4" name="Freeform 333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5" name="Freeform 334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6" name="Freeform 335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7" name="Freeform 336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8" name="Freeform 337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09" name="Freeform 338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10" name="Freeform 339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0" name="Group 342"/>
              <p:cNvGrpSpPr>
                <a:grpSpLocks/>
              </p:cNvGrpSpPr>
              <p:nvPr/>
            </p:nvGrpSpPr>
            <p:grpSpPr bwMode="auto">
              <a:xfrm rot="5400000" flipH="1">
                <a:off x="3456" y="2592"/>
                <a:ext cx="576" cy="672"/>
                <a:chOff x="1680" y="2644"/>
                <a:chExt cx="688" cy="760"/>
              </a:xfrm>
            </p:grpSpPr>
            <p:sp>
              <p:nvSpPr>
                <p:cNvPr id="18505" name="Freeform 343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6" name="Freeform 344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7" name="Freeform 345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8" name="Freeform 346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9" name="Freeform 347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0" name="Freeform 348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1" name="Freeform 349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2" name="Freeform 350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3" name="Freeform 351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4" name="Freeform 352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5" name="Freeform 353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6" name="Freeform 354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7" name="Freeform 355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8" name="Freeform 356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19" name="Freeform 357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0" name="Freeform 358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1" name="Freeform 359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2" name="Freeform 360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3" name="Freeform 361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4" name="Freeform 362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5" name="Freeform 363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6" name="Freeform 364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7" name="Freeform 365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8" name="Freeform 366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9" name="Freeform 367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0" name="Freeform 368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1" name="Freeform 369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2" name="Freeform 370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3" name="Freeform 371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4" name="Freeform 372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5" name="Freeform 373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6" name="Freeform 374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7" name="Freeform 375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8" name="Freeform 376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9" name="Freeform 377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0" name="Freeform 378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1" name="Freeform 379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2" name="Freeform 380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3" name="Freeform 381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4" name="Freeform 382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5" name="Freeform 383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6" name="Freeform 384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7" name="Freeform 385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8" name="Freeform 386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9" name="Freeform 387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0" name="Freeform 388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1" name="Freeform 389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2" name="Freeform 390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3" name="Freeform 391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4" name="Freeform 392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5" name="Freeform 393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6" name="Freeform 394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57" name="Freeform 395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1" name="Group 396"/>
              <p:cNvGrpSpPr>
                <a:grpSpLocks/>
              </p:cNvGrpSpPr>
              <p:nvPr/>
            </p:nvGrpSpPr>
            <p:grpSpPr bwMode="auto">
              <a:xfrm flipH="1" flipV="1">
                <a:off x="4176" y="2688"/>
                <a:ext cx="576" cy="672"/>
                <a:chOff x="1680" y="2644"/>
                <a:chExt cx="688" cy="760"/>
              </a:xfrm>
            </p:grpSpPr>
            <p:sp>
              <p:nvSpPr>
                <p:cNvPr id="18452" name="Freeform 397"/>
                <p:cNvSpPr>
                  <a:spLocks/>
                </p:cNvSpPr>
                <p:nvPr/>
              </p:nvSpPr>
              <p:spPr bwMode="auto">
                <a:xfrm>
                  <a:off x="1680" y="2644"/>
                  <a:ext cx="688" cy="760"/>
                </a:xfrm>
                <a:custGeom>
                  <a:avLst/>
                  <a:gdLst>
                    <a:gd name="T0" fmla="*/ 1287 w 2063"/>
                    <a:gd name="T1" fmla="*/ 301 h 2282"/>
                    <a:gd name="T2" fmla="*/ 1449 w 2063"/>
                    <a:gd name="T3" fmla="*/ 398 h 2282"/>
                    <a:gd name="T4" fmla="*/ 1352 w 2063"/>
                    <a:gd name="T5" fmla="*/ 406 h 2282"/>
                    <a:gd name="T6" fmla="*/ 1402 w 2063"/>
                    <a:gd name="T7" fmla="*/ 616 h 2282"/>
                    <a:gd name="T8" fmla="*/ 1466 w 2063"/>
                    <a:gd name="T9" fmla="*/ 775 h 2282"/>
                    <a:gd name="T10" fmla="*/ 1535 w 2063"/>
                    <a:gd name="T11" fmla="*/ 827 h 2282"/>
                    <a:gd name="T12" fmla="*/ 1476 w 2063"/>
                    <a:gd name="T13" fmla="*/ 846 h 2282"/>
                    <a:gd name="T14" fmla="*/ 1404 w 2063"/>
                    <a:gd name="T15" fmla="*/ 938 h 2282"/>
                    <a:gd name="T16" fmla="*/ 1503 w 2063"/>
                    <a:gd name="T17" fmla="*/ 1076 h 2282"/>
                    <a:gd name="T18" fmla="*/ 1682 w 2063"/>
                    <a:gd name="T19" fmla="*/ 1128 h 2282"/>
                    <a:gd name="T20" fmla="*/ 1825 w 2063"/>
                    <a:gd name="T21" fmla="*/ 1167 h 2282"/>
                    <a:gd name="T22" fmla="*/ 1871 w 2063"/>
                    <a:gd name="T23" fmla="*/ 1187 h 2282"/>
                    <a:gd name="T24" fmla="*/ 1954 w 2063"/>
                    <a:gd name="T25" fmla="*/ 1224 h 2282"/>
                    <a:gd name="T26" fmla="*/ 2055 w 2063"/>
                    <a:gd name="T27" fmla="*/ 1276 h 2282"/>
                    <a:gd name="T28" fmla="*/ 1961 w 2063"/>
                    <a:gd name="T29" fmla="*/ 1302 h 2282"/>
                    <a:gd name="T30" fmla="*/ 1924 w 2063"/>
                    <a:gd name="T31" fmla="*/ 1286 h 2282"/>
                    <a:gd name="T32" fmla="*/ 1870 w 2063"/>
                    <a:gd name="T33" fmla="*/ 1345 h 2282"/>
                    <a:gd name="T34" fmla="*/ 1732 w 2063"/>
                    <a:gd name="T35" fmla="*/ 1232 h 2282"/>
                    <a:gd name="T36" fmla="*/ 1626 w 2063"/>
                    <a:gd name="T37" fmla="*/ 1189 h 2282"/>
                    <a:gd name="T38" fmla="*/ 1504 w 2063"/>
                    <a:gd name="T39" fmla="*/ 1146 h 2282"/>
                    <a:gd name="T40" fmla="*/ 1462 w 2063"/>
                    <a:gd name="T41" fmla="*/ 1158 h 2282"/>
                    <a:gd name="T42" fmla="*/ 1454 w 2063"/>
                    <a:gd name="T43" fmla="*/ 1413 h 2282"/>
                    <a:gd name="T44" fmla="*/ 1565 w 2063"/>
                    <a:gd name="T45" fmla="*/ 1592 h 2282"/>
                    <a:gd name="T46" fmla="*/ 1582 w 2063"/>
                    <a:gd name="T47" fmla="*/ 1883 h 2282"/>
                    <a:gd name="T48" fmla="*/ 1567 w 2063"/>
                    <a:gd name="T49" fmla="*/ 1960 h 2282"/>
                    <a:gd name="T50" fmla="*/ 1152 w 2063"/>
                    <a:gd name="T51" fmla="*/ 2282 h 2282"/>
                    <a:gd name="T52" fmla="*/ 1011 w 2063"/>
                    <a:gd name="T53" fmla="*/ 2274 h 2282"/>
                    <a:gd name="T54" fmla="*/ 876 w 2063"/>
                    <a:gd name="T55" fmla="*/ 2245 h 2282"/>
                    <a:gd name="T56" fmla="*/ 736 w 2063"/>
                    <a:gd name="T57" fmla="*/ 2189 h 2282"/>
                    <a:gd name="T58" fmla="*/ 549 w 2063"/>
                    <a:gd name="T59" fmla="*/ 2040 h 2282"/>
                    <a:gd name="T60" fmla="*/ 476 w 2063"/>
                    <a:gd name="T61" fmla="*/ 1954 h 2282"/>
                    <a:gd name="T62" fmla="*/ 418 w 2063"/>
                    <a:gd name="T63" fmla="*/ 1793 h 2282"/>
                    <a:gd name="T64" fmla="*/ 455 w 2063"/>
                    <a:gd name="T65" fmla="*/ 1576 h 2282"/>
                    <a:gd name="T66" fmla="*/ 537 w 2063"/>
                    <a:gd name="T67" fmla="*/ 1418 h 2282"/>
                    <a:gd name="T68" fmla="*/ 657 w 2063"/>
                    <a:gd name="T69" fmla="*/ 1317 h 2282"/>
                    <a:gd name="T70" fmla="*/ 614 w 2063"/>
                    <a:gd name="T71" fmla="*/ 1246 h 2282"/>
                    <a:gd name="T72" fmla="*/ 570 w 2063"/>
                    <a:gd name="T73" fmla="*/ 1132 h 2282"/>
                    <a:gd name="T74" fmla="*/ 371 w 2063"/>
                    <a:gd name="T75" fmla="*/ 1096 h 2282"/>
                    <a:gd name="T76" fmla="*/ 286 w 2063"/>
                    <a:gd name="T77" fmla="*/ 1104 h 2282"/>
                    <a:gd name="T78" fmla="*/ 200 w 2063"/>
                    <a:gd name="T79" fmla="*/ 1108 h 2282"/>
                    <a:gd name="T80" fmla="*/ 107 w 2063"/>
                    <a:gd name="T81" fmla="*/ 1178 h 2282"/>
                    <a:gd name="T82" fmla="*/ 81 w 2063"/>
                    <a:gd name="T83" fmla="*/ 1123 h 2282"/>
                    <a:gd name="T84" fmla="*/ 0 w 2063"/>
                    <a:gd name="T85" fmla="*/ 1074 h 2282"/>
                    <a:gd name="T86" fmla="*/ 142 w 2063"/>
                    <a:gd name="T87" fmla="*/ 1031 h 2282"/>
                    <a:gd name="T88" fmla="*/ 115 w 2063"/>
                    <a:gd name="T89" fmla="*/ 1019 h 2282"/>
                    <a:gd name="T90" fmla="*/ 158 w 2063"/>
                    <a:gd name="T91" fmla="*/ 956 h 2282"/>
                    <a:gd name="T92" fmla="*/ 249 w 2063"/>
                    <a:gd name="T93" fmla="*/ 996 h 2282"/>
                    <a:gd name="T94" fmla="*/ 322 w 2063"/>
                    <a:gd name="T95" fmla="*/ 1021 h 2282"/>
                    <a:gd name="T96" fmla="*/ 405 w 2063"/>
                    <a:gd name="T97" fmla="*/ 1008 h 2282"/>
                    <a:gd name="T98" fmla="*/ 616 w 2063"/>
                    <a:gd name="T99" fmla="*/ 950 h 2282"/>
                    <a:gd name="T100" fmla="*/ 750 w 2063"/>
                    <a:gd name="T101" fmla="*/ 804 h 2282"/>
                    <a:gd name="T102" fmla="*/ 680 w 2063"/>
                    <a:gd name="T103" fmla="*/ 607 h 2282"/>
                    <a:gd name="T104" fmla="*/ 682 w 2063"/>
                    <a:gd name="T105" fmla="*/ 476 h 2282"/>
                    <a:gd name="T106" fmla="*/ 595 w 2063"/>
                    <a:gd name="T107" fmla="*/ 449 h 2282"/>
                    <a:gd name="T108" fmla="*/ 749 w 2063"/>
                    <a:gd name="T109" fmla="*/ 319 h 2282"/>
                    <a:gd name="T110" fmla="*/ 1077 w 2063"/>
                    <a:gd name="T111" fmla="*/ 0 h 2282"/>
                    <a:gd name="T112" fmla="*/ 1226 w 2063"/>
                    <a:gd name="T113" fmla="*/ 7 h 22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63"/>
                    <a:gd name="T172" fmla="*/ 0 h 2282"/>
                    <a:gd name="T173" fmla="*/ 2063 w 2063"/>
                    <a:gd name="T174" fmla="*/ 2282 h 22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63" h="2282">
                      <a:moveTo>
                        <a:pt x="1255" y="9"/>
                      </a:moveTo>
                      <a:lnTo>
                        <a:pt x="1250" y="30"/>
                      </a:lnTo>
                      <a:lnTo>
                        <a:pt x="1250" y="52"/>
                      </a:lnTo>
                      <a:lnTo>
                        <a:pt x="1253" y="71"/>
                      </a:lnTo>
                      <a:lnTo>
                        <a:pt x="1255" y="78"/>
                      </a:lnTo>
                      <a:lnTo>
                        <a:pt x="1271" y="249"/>
                      </a:lnTo>
                      <a:lnTo>
                        <a:pt x="1287" y="301"/>
                      </a:lnTo>
                      <a:lnTo>
                        <a:pt x="1308" y="308"/>
                      </a:lnTo>
                      <a:lnTo>
                        <a:pt x="1331" y="318"/>
                      </a:lnTo>
                      <a:lnTo>
                        <a:pt x="1357" y="331"/>
                      </a:lnTo>
                      <a:lnTo>
                        <a:pt x="1384" y="346"/>
                      </a:lnTo>
                      <a:lnTo>
                        <a:pt x="1408" y="364"/>
                      </a:lnTo>
                      <a:lnTo>
                        <a:pt x="1430" y="380"/>
                      </a:lnTo>
                      <a:lnTo>
                        <a:pt x="1449" y="398"/>
                      </a:lnTo>
                      <a:lnTo>
                        <a:pt x="1462" y="414"/>
                      </a:lnTo>
                      <a:lnTo>
                        <a:pt x="1453" y="418"/>
                      </a:lnTo>
                      <a:lnTo>
                        <a:pt x="1437" y="418"/>
                      </a:lnTo>
                      <a:lnTo>
                        <a:pt x="1418" y="415"/>
                      </a:lnTo>
                      <a:lnTo>
                        <a:pt x="1395" y="413"/>
                      </a:lnTo>
                      <a:lnTo>
                        <a:pt x="1373" y="409"/>
                      </a:lnTo>
                      <a:lnTo>
                        <a:pt x="1352" y="406"/>
                      </a:lnTo>
                      <a:lnTo>
                        <a:pt x="1332" y="405"/>
                      </a:lnTo>
                      <a:lnTo>
                        <a:pt x="1318" y="405"/>
                      </a:lnTo>
                      <a:lnTo>
                        <a:pt x="1316" y="409"/>
                      </a:lnTo>
                      <a:lnTo>
                        <a:pt x="1347" y="437"/>
                      </a:lnTo>
                      <a:lnTo>
                        <a:pt x="1364" y="469"/>
                      </a:lnTo>
                      <a:lnTo>
                        <a:pt x="1392" y="564"/>
                      </a:lnTo>
                      <a:lnTo>
                        <a:pt x="1402" y="616"/>
                      </a:lnTo>
                      <a:lnTo>
                        <a:pt x="1399" y="641"/>
                      </a:lnTo>
                      <a:lnTo>
                        <a:pt x="1393" y="673"/>
                      </a:lnTo>
                      <a:lnTo>
                        <a:pt x="1384" y="705"/>
                      </a:lnTo>
                      <a:lnTo>
                        <a:pt x="1370" y="725"/>
                      </a:lnTo>
                      <a:lnTo>
                        <a:pt x="1434" y="753"/>
                      </a:lnTo>
                      <a:lnTo>
                        <a:pt x="1450" y="766"/>
                      </a:lnTo>
                      <a:lnTo>
                        <a:pt x="1466" y="775"/>
                      </a:lnTo>
                      <a:lnTo>
                        <a:pt x="1480" y="783"/>
                      </a:lnTo>
                      <a:lnTo>
                        <a:pt x="1494" y="790"/>
                      </a:lnTo>
                      <a:lnTo>
                        <a:pt x="1505" y="796"/>
                      </a:lnTo>
                      <a:lnTo>
                        <a:pt x="1517" y="803"/>
                      </a:lnTo>
                      <a:lnTo>
                        <a:pt x="1529" y="810"/>
                      </a:lnTo>
                      <a:lnTo>
                        <a:pt x="1539" y="820"/>
                      </a:lnTo>
                      <a:lnTo>
                        <a:pt x="1535" y="827"/>
                      </a:lnTo>
                      <a:lnTo>
                        <a:pt x="1528" y="833"/>
                      </a:lnTo>
                      <a:lnTo>
                        <a:pt x="1519" y="839"/>
                      </a:lnTo>
                      <a:lnTo>
                        <a:pt x="1510" y="844"/>
                      </a:lnTo>
                      <a:lnTo>
                        <a:pt x="1501" y="847"/>
                      </a:lnTo>
                      <a:lnTo>
                        <a:pt x="1491" y="850"/>
                      </a:lnTo>
                      <a:lnTo>
                        <a:pt x="1483" y="850"/>
                      </a:lnTo>
                      <a:lnTo>
                        <a:pt x="1476" y="846"/>
                      </a:lnTo>
                      <a:lnTo>
                        <a:pt x="1413" y="857"/>
                      </a:lnTo>
                      <a:lnTo>
                        <a:pt x="1351" y="831"/>
                      </a:lnTo>
                      <a:lnTo>
                        <a:pt x="1316" y="862"/>
                      </a:lnTo>
                      <a:lnTo>
                        <a:pt x="1338" y="878"/>
                      </a:lnTo>
                      <a:lnTo>
                        <a:pt x="1361" y="895"/>
                      </a:lnTo>
                      <a:lnTo>
                        <a:pt x="1384" y="916"/>
                      </a:lnTo>
                      <a:lnTo>
                        <a:pt x="1404" y="938"/>
                      </a:lnTo>
                      <a:lnTo>
                        <a:pt x="1421" y="964"/>
                      </a:lnTo>
                      <a:lnTo>
                        <a:pt x="1436" y="992"/>
                      </a:lnTo>
                      <a:lnTo>
                        <a:pt x="1447" y="1021"/>
                      </a:lnTo>
                      <a:lnTo>
                        <a:pt x="1453" y="1053"/>
                      </a:lnTo>
                      <a:lnTo>
                        <a:pt x="1467" y="1061"/>
                      </a:lnTo>
                      <a:lnTo>
                        <a:pt x="1484" y="1068"/>
                      </a:lnTo>
                      <a:lnTo>
                        <a:pt x="1503" y="1076"/>
                      </a:lnTo>
                      <a:lnTo>
                        <a:pt x="1525" y="1084"/>
                      </a:lnTo>
                      <a:lnTo>
                        <a:pt x="1550" y="1091"/>
                      </a:lnTo>
                      <a:lnTo>
                        <a:pt x="1574" y="1100"/>
                      </a:lnTo>
                      <a:lnTo>
                        <a:pt x="1601" y="1107"/>
                      </a:lnTo>
                      <a:lnTo>
                        <a:pt x="1628" y="1114"/>
                      </a:lnTo>
                      <a:lnTo>
                        <a:pt x="1655" y="1122"/>
                      </a:lnTo>
                      <a:lnTo>
                        <a:pt x="1682" y="1128"/>
                      </a:lnTo>
                      <a:lnTo>
                        <a:pt x="1708" y="1135"/>
                      </a:lnTo>
                      <a:lnTo>
                        <a:pt x="1732" y="1140"/>
                      </a:lnTo>
                      <a:lnTo>
                        <a:pt x="1756" y="1146"/>
                      </a:lnTo>
                      <a:lnTo>
                        <a:pt x="1778" y="1152"/>
                      </a:lnTo>
                      <a:lnTo>
                        <a:pt x="1797" y="1157"/>
                      </a:lnTo>
                      <a:lnTo>
                        <a:pt x="1813" y="1161"/>
                      </a:lnTo>
                      <a:lnTo>
                        <a:pt x="1825" y="1167"/>
                      </a:lnTo>
                      <a:lnTo>
                        <a:pt x="1836" y="1173"/>
                      </a:lnTo>
                      <a:lnTo>
                        <a:pt x="1846" y="1178"/>
                      </a:lnTo>
                      <a:lnTo>
                        <a:pt x="1855" y="1181"/>
                      </a:lnTo>
                      <a:lnTo>
                        <a:pt x="1862" y="1184"/>
                      </a:lnTo>
                      <a:lnTo>
                        <a:pt x="1867" y="1186"/>
                      </a:lnTo>
                      <a:lnTo>
                        <a:pt x="1870" y="1187"/>
                      </a:lnTo>
                      <a:lnTo>
                        <a:pt x="1871" y="1187"/>
                      </a:lnTo>
                      <a:lnTo>
                        <a:pt x="1942" y="1156"/>
                      </a:lnTo>
                      <a:lnTo>
                        <a:pt x="1950" y="1161"/>
                      </a:lnTo>
                      <a:lnTo>
                        <a:pt x="1998" y="1146"/>
                      </a:lnTo>
                      <a:lnTo>
                        <a:pt x="2008" y="1179"/>
                      </a:lnTo>
                      <a:lnTo>
                        <a:pt x="1999" y="1208"/>
                      </a:lnTo>
                      <a:lnTo>
                        <a:pt x="1954" y="1219"/>
                      </a:lnTo>
                      <a:lnTo>
                        <a:pt x="1954" y="1224"/>
                      </a:lnTo>
                      <a:lnTo>
                        <a:pt x="1964" y="1229"/>
                      </a:lnTo>
                      <a:lnTo>
                        <a:pt x="1975" y="1232"/>
                      </a:lnTo>
                      <a:lnTo>
                        <a:pt x="1980" y="1226"/>
                      </a:lnTo>
                      <a:lnTo>
                        <a:pt x="2063" y="1255"/>
                      </a:lnTo>
                      <a:lnTo>
                        <a:pt x="2063" y="1261"/>
                      </a:lnTo>
                      <a:lnTo>
                        <a:pt x="2060" y="1268"/>
                      </a:lnTo>
                      <a:lnTo>
                        <a:pt x="2055" y="1276"/>
                      </a:lnTo>
                      <a:lnTo>
                        <a:pt x="2048" y="1285"/>
                      </a:lnTo>
                      <a:lnTo>
                        <a:pt x="2041" y="1293"/>
                      </a:lnTo>
                      <a:lnTo>
                        <a:pt x="2034" y="1300"/>
                      </a:lnTo>
                      <a:lnTo>
                        <a:pt x="2029" y="1305"/>
                      </a:lnTo>
                      <a:lnTo>
                        <a:pt x="2028" y="1306"/>
                      </a:lnTo>
                      <a:lnTo>
                        <a:pt x="2021" y="1302"/>
                      </a:lnTo>
                      <a:lnTo>
                        <a:pt x="1961" y="1302"/>
                      </a:lnTo>
                      <a:lnTo>
                        <a:pt x="1957" y="1297"/>
                      </a:lnTo>
                      <a:lnTo>
                        <a:pt x="1952" y="1295"/>
                      </a:lnTo>
                      <a:lnTo>
                        <a:pt x="1946" y="1292"/>
                      </a:lnTo>
                      <a:lnTo>
                        <a:pt x="1940" y="1290"/>
                      </a:lnTo>
                      <a:lnTo>
                        <a:pt x="1935" y="1289"/>
                      </a:lnTo>
                      <a:lnTo>
                        <a:pt x="1929" y="1288"/>
                      </a:lnTo>
                      <a:lnTo>
                        <a:pt x="1924" y="1286"/>
                      </a:lnTo>
                      <a:lnTo>
                        <a:pt x="1919" y="1285"/>
                      </a:lnTo>
                      <a:lnTo>
                        <a:pt x="1901" y="1285"/>
                      </a:lnTo>
                      <a:lnTo>
                        <a:pt x="1902" y="1296"/>
                      </a:lnTo>
                      <a:lnTo>
                        <a:pt x="1904" y="1305"/>
                      </a:lnTo>
                      <a:lnTo>
                        <a:pt x="1905" y="1314"/>
                      </a:lnTo>
                      <a:lnTo>
                        <a:pt x="1906" y="1323"/>
                      </a:lnTo>
                      <a:lnTo>
                        <a:pt x="1870" y="1345"/>
                      </a:lnTo>
                      <a:lnTo>
                        <a:pt x="1850" y="1328"/>
                      </a:lnTo>
                      <a:lnTo>
                        <a:pt x="1832" y="1312"/>
                      </a:lnTo>
                      <a:lnTo>
                        <a:pt x="1812" y="1296"/>
                      </a:lnTo>
                      <a:lnTo>
                        <a:pt x="1792" y="1279"/>
                      </a:lnTo>
                      <a:lnTo>
                        <a:pt x="1772" y="1263"/>
                      </a:lnTo>
                      <a:lnTo>
                        <a:pt x="1752" y="1247"/>
                      </a:lnTo>
                      <a:lnTo>
                        <a:pt x="1732" y="1232"/>
                      </a:lnTo>
                      <a:lnTo>
                        <a:pt x="1712" y="1216"/>
                      </a:lnTo>
                      <a:lnTo>
                        <a:pt x="1709" y="1215"/>
                      </a:lnTo>
                      <a:lnTo>
                        <a:pt x="1698" y="1212"/>
                      </a:lnTo>
                      <a:lnTo>
                        <a:pt x="1683" y="1207"/>
                      </a:lnTo>
                      <a:lnTo>
                        <a:pt x="1664" y="1201"/>
                      </a:lnTo>
                      <a:lnTo>
                        <a:pt x="1644" y="1195"/>
                      </a:lnTo>
                      <a:lnTo>
                        <a:pt x="1626" y="1189"/>
                      </a:lnTo>
                      <a:lnTo>
                        <a:pt x="1608" y="1186"/>
                      </a:lnTo>
                      <a:lnTo>
                        <a:pt x="1595" y="1184"/>
                      </a:lnTo>
                      <a:lnTo>
                        <a:pt x="1582" y="1179"/>
                      </a:lnTo>
                      <a:lnTo>
                        <a:pt x="1566" y="1171"/>
                      </a:lnTo>
                      <a:lnTo>
                        <a:pt x="1546" y="1163"/>
                      </a:lnTo>
                      <a:lnTo>
                        <a:pt x="1525" y="1153"/>
                      </a:lnTo>
                      <a:lnTo>
                        <a:pt x="1504" y="1146"/>
                      </a:lnTo>
                      <a:lnTo>
                        <a:pt x="1484" y="1140"/>
                      </a:lnTo>
                      <a:lnTo>
                        <a:pt x="1469" y="1137"/>
                      </a:lnTo>
                      <a:lnTo>
                        <a:pt x="1459" y="1139"/>
                      </a:lnTo>
                      <a:lnTo>
                        <a:pt x="1456" y="1144"/>
                      </a:lnTo>
                      <a:lnTo>
                        <a:pt x="1457" y="1149"/>
                      </a:lnTo>
                      <a:lnTo>
                        <a:pt x="1461" y="1154"/>
                      </a:lnTo>
                      <a:lnTo>
                        <a:pt x="1462" y="1158"/>
                      </a:lnTo>
                      <a:lnTo>
                        <a:pt x="1462" y="1174"/>
                      </a:lnTo>
                      <a:lnTo>
                        <a:pt x="1446" y="1212"/>
                      </a:lnTo>
                      <a:lnTo>
                        <a:pt x="1418" y="1302"/>
                      </a:lnTo>
                      <a:lnTo>
                        <a:pt x="1392" y="1356"/>
                      </a:lnTo>
                      <a:lnTo>
                        <a:pt x="1411" y="1369"/>
                      </a:lnTo>
                      <a:lnTo>
                        <a:pt x="1432" y="1388"/>
                      </a:lnTo>
                      <a:lnTo>
                        <a:pt x="1454" y="1413"/>
                      </a:lnTo>
                      <a:lnTo>
                        <a:pt x="1476" y="1437"/>
                      </a:lnTo>
                      <a:lnTo>
                        <a:pt x="1496" y="1462"/>
                      </a:lnTo>
                      <a:lnTo>
                        <a:pt x="1511" y="1481"/>
                      </a:lnTo>
                      <a:lnTo>
                        <a:pt x="1523" y="1495"/>
                      </a:lnTo>
                      <a:lnTo>
                        <a:pt x="1526" y="1501"/>
                      </a:lnTo>
                      <a:lnTo>
                        <a:pt x="1547" y="1546"/>
                      </a:lnTo>
                      <a:lnTo>
                        <a:pt x="1565" y="1592"/>
                      </a:lnTo>
                      <a:lnTo>
                        <a:pt x="1577" y="1639"/>
                      </a:lnTo>
                      <a:lnTo>
                        <a:pt x="1586" y="1688"/>
                      </a:lnTo>
                      <a:lnTo>
                        <a:pt x="1591" y="1736"/>
                      </a:lnTo>
                      <a:lnTo>
                        <a:pt x="1592" y="1786"/>
                      </a:lnTo>
                      <a:lnTo>
                        <a:pt x="1591" y="1835"/>
                      </a:lnTo>
                      <a:lnTo>
                        <a:pt x="1586" y="1885"/>
                      </a:lnTo>
                      <a:lnTo>
                        <a:pt x="1582" y="1883"/>
                      </a:lnTo>
                      <a:lnTo>
                        <a:pt x="1580" y="1888"/>
                      </a:lnTo>
                      <a:lnTo>
                        <a:pt x="1581" y="1892"/>
                      </a:lnTo>
                      <a:lnTo>
                        <a:pt x="1586" y="1892"/>
                      </a:lnTo>
                      <a:lnTo>
                        <a:pt x="1581" y="1911"/>
                      </a:lnTo>
                      <a:lnTo>
                        <a:pt x="1577" y="1927"/>
                      </a:lnTo>
                      <a:lnTo>
                        <a:pt x="1572" y="1944"/>
                      </a:lnTo>
                      <a:lnTo>
                        <a:pt x="1567" y="1960"/>
                      </a:lnTo>
                      <a:lnTo>
                        <a:pt x="1563" y="1977"/>
                      </a:lnTo>
                      <a:lnTo>
                        <a:pt x="1556" y="1993"/>
                      </a:lnTo>
                      <a:lnTo>
                        <a:pt x="1549" y="2010"/>
                      </a:lnTo>
                      <a:lnTo>
                        <a:pt x="1539" y="2030"/>
                      </a:lnTo>
                      <a:lnTo>
                        <a:pt x="1454" y="2149"/>
                      </a:lnTo>
                      <a:lnTo>
                        <a:pt x="1317" y="2240"/>
                      </a:lnTo>
                      <a:lnTo>
                        <a:pt x="1152" y="2282"/>
                      </a:lnTo>
                      <a:lnTo>
                        <a:pt x="1146" y="2281"/>
                      </a:lnTo>
                      <a:lnTo>
                        <a:pt x="1131" y="2281"/>
                      </a:lnTo>
                      <a:lnTo>
                        <a:pt x="1109" y="2281"/>
                      </a:lnTo>
                      <a:lnTo>
                        <a:pt x="1083" y="2282"/>
                      </a:lnTo>
                      <a:lnTo>
                        <a:pt x="1056" y="2281"/>
                      </a:lnTo>
                      <a:lnTo>
                        <a:pt x="1032" y="2279"/>
                      </a:lnTo>
                      <a:lnTo>
                        <a:pt x="1011" y="2274"/>
                      </a:lnTo>
                      <a:lnTo>
                        <a:pt x="998" y="2266"/>
                      </a:lnTo>
                      <a:lnTo>
                        <a:pt x="951" y="2267"/>
                      </a:lnTo>
                      <a:lnTo>
                        <a:pt x="939" y="2265"/>
                      </a:lnTo>
                      <a:lnTo>
                        <a:pt x="926" y="2261"/>
                      </a:lnTo>
                      <a:lnTo>
                        <a:pt x="911" y="2257"/>
                      </a:lnTo>
                      <a:lnTo>
                        <a:pt x="894" y="2252"/>
                      </a:lnTo>
                      <a:lnTo>
                        <a:pt x="876" y="2245"/>
                      </a:lnTo>
                      <a:lnTo>
                        <a:pt x="856" y="2239"/>
                      </a:lnTo>
                      <a:lnTo>
                        <a:pt x="836" y="2231"/>
                      </a:lnTo>
                      <a:lnTo>
                        <a:pt x="816" y="2224"/>
                      </a:lnTo>
                      <a:lnTo>
                        <a:pt x="795" y="2216"/>
                      </a:lnTo>
                      <a:lnTo>
                        <a:pt x="776" y="2207"/>
                      </a:lnTo>
                      <a:lnTo>
                        <a:pt x="754" y="2198"/>
                      </a:lnTo>
                      <a:lnTo>
                        <a:pt x="736" y="2189"/>
                      </a:lnTo>
                      <a:lnTo>
                        <a:pt x="717" y="2181"/>
                      </a:lnTo>
                      <a:lnTo>
                        <a:pt x="700" y="2173"/>
                      </a:lnTo>
                      <a:lnTo>
                        <a:pt x="683" y="2165"/>
                      </a:lnTo>
                      <a:lnTo>
                        <a:pt x="669" y="2156"/>
                      </a:lnTo>
                      <a:lnTo>
                        <a:pt x="572" y="2076"/>
                      </a:lnTo>
                      <a:lnTo>
                        <a:pt x="563" y="2058"/>
                      </a:lnTo>
                      <a:lnTo>
                        <a:pt x="549" y="2040"/>
                      </a:lnTo>
                      <a:lnTo>
                        <a:pt x="533" y="2021"/>
                      </a:lnTo>
                      <a:lnTo>
                        <a:pt x="518" y="2002"/>
                      </a:lnTo>
                      <a:lnTo>
                        <a:pt x="503" y="1987"/>
                      </a:lnTo>
                      <a:lnTo>
                        <a:pt x="490" y="1973"/>
                      </a:lnTo>
                      <a:lnTo>
                        <a:pt x="482" y="1965"/>
                      </a:lnTo>
                      <a:lnTo>
                        <a:pt x="478" y="1961"/>
                      </a:lnTo>
                      <a:lnTo>
                        <a:pt x="476" y="1954"/>
                      </a:lnTo>
                      <a:lnTo>
                        <a:pt x="469" y="1934"/>
                      </a:lnTo>
                      <a:lnTo>
                        <a:pt x="461" y="1908"/>
                      </a:lnTo>
                      <a:lnTo>
                        <a:pt x="450" y="1876"/>
                      </a:lnTo>
                      <a:lnTo>
                        <a:pt x="439" y="1845"/>
                      </a:lnTo>
                      <a:lnTo>
                        <a:pt x="429" y="1818"/>
                      </a:lnTo>
                      <a:lnTo>
                        <a:pt x="421" y="1799"/>
                      </a:lnTo>
                      <a:lnTo>
                        <a:pt x="418" y="1793"/>
                      </a:lnTo>
                      <a:lnTo>
                        <a:pt x="419" y="1778"/>
                      </a:lnTo>
                      <a:lnTo>
                        <a:pt x="420" y="1745"/>
                      </a:lnTo>
                      <a:lnTo>
                        <a:pt x="421" y="1711"/>
                      </a:lnTo>
                      <a:lnTo>
                        <a:pt x="418" y="1696"/>
                      </a:lnTo>
                      <a:lnTo>
                        <a:pt x="434" y="1632"/>
                      </a:lnTo>
                      <a:lnTo>
                        <a:pt x="445" y="1602"/>
                      </a:lnTo>
                      <a:lnTo>
                        <a:pt x="455" y="1576"/>
                      </a:lnTo>
                      <a:lnTo>
                        <a:pt x="466" y="1554"/>
                      </a:lnTo>
                      <a:lnTo>
                        <a:pt x="475" y="1533"/>
                      </a:lnTo>
                      <a:lnTo>
                        <a:pt x="486" y="1512"/>
                      </a:lnTo>
                      <a:lnTo>
                        <a:pt x="496" y="1490"/>
                      </a:lnTo>
                      <a:lnTo>
                        <a:pt x="508" y="1465"/>
                      </a:lnTo>
                      <a:lnTo>
                        <a:pt x="519" y="1437"/>
                      </a:lnTo>
                      <a:lnTo>
                        <a:pt x="537" y="1418"/>
                      </a:lnTo>
                      <a:lnTo>
                        <a:pt x="553" y="1398"/>
                      </a:lnTo>
                      <a:lnTo>
                        <a:pt x="570" y="1379"/>
                      </a:lnTo>
                      <a:lnTo>
                        <a:pt x="587" y="1361"/>
                      </a:lnTo>
                      <a:lnTo>
                        <a:pt x="604" y="1345"/>
                      </a:lnTo>
                      <a:lnTo>
                        <a:pt x="621" y="1331"/>
                      </a:lnTo>
                      <a:lnTo>
                        <a:pt x="639" y="1321"/>
                      </a:lnTo>
                      <a:lnTo>
                        <a:pt x="657" y="1317"/>
                      </a:lnTo>
                      <a:lnTo>
                        <a:pt x="660" y="1309"/>
                      </a:lnTo>
                      <a:lnTo>
                        <a:pt x="656" y="1302"/>
                      </a:lnTo>
                      <a:lnTo>
                        <a:pt x="649" y="1299"/>
                      </a:lnTo>
                      <a:lnTo>
                        <a:pt x="641" y="1302"/>
                      </a:lnTo>
                      <a:lnTo>
                        <a:pt x="632" y="1285"/>
                      </a:lnTo>
                      <a:lnTo>
                        <a:pt x="622" y="1267"/>
                      </a:lnTo>
                      <a:lnTo>
                        <a:pt x="614" y="1246"/>
                      </a:lnTo>
                      <a:lnTo>
                        <a:pt x="606" y="1224"/>
                      </a:lnTo>
                      <a:lnTo>
                        <a:pt x="598" y="1206"/>
                      </a:lnTo>
                      <a:lnTo>
                        <a:pt x="592" y="1189"/>
                      </a:lnTo>
                      <a:lnTo>
                        <a:pt x="588" y="1179"/>
                      </a:lnTo>
                      <a:lnTo>
                        <a:pt x="587" y="1175"/>
                      </a:lnTo>
                      <a:lnTo>
                        <a:pt x="576" y="1156"/>
                      </a:lnTo>
                      <a:lnTo>
                        <a:pt x="570" y="1132"/>
                      </a:lnTo>
                      <a:lnTo>
                        <a:pt x="569" y="1108"/>
                      </a:lnTo>
                      <a:lnTo>
                        <a:pt x="571" y="1086"/>
                      </a:lnTo>
                      <a:lnTo>
                        <a:pt x="500" y="1082"/>
                      </a:lnTo>
                      <a:lnTo>
                        <a:pt x="390" y="1095"/>
                      </a:lnTo>
                      <a:lnTo>
                        <a:pt x="383" y="1101"/>
                      </a:lnTo>
                      <a:lnTo>
                        <a:pt x="376" y="1095"/>
                      </a:lnTo>
                      <a:lnTo>
                        <a:pt x="371" y="1096"/>
                      </a:lnTo>
                      <a:lnTo>
                        <a:pt x="360" y="1098"/>
                      </a:lnTo>
                      <a:lnTo>
                        <a:pt x="350" y="1098"/>
                      </a:lnTo>
                      <a:lnTo>
                        <a:pt x="345" y="1095"/>
                      </a:lnTo>
                      <a:lnTo>
                        <a:pt x="298" y="1108"/>
                      </a:lnTo>
                      <a:lnTo>
                        <a:pt x="296" y="1105"/>
                      </a:lnTo>
                      <a:lnTo>
                        <a:pt x="291" y="1104"/>
                      </a:lnTo>
                      <a:lnTo>
                        <a:pt x="286" y="1104"/>
                      </a:lnTo>
                      <a:lnTo>
                        <a:pt x="279" y="1104"/>
                      </a:lnTo>
                      <a:lnTo>
                        <a:pt x="271" y="1104"/>
                      </a:lnTo>
                      <a:lnTo>
                        <a:pt x="266" y="1104"/>
                      </a:lnTo>
                      <a:lnTo>
                        <a:pt x="261" y="1103"/>
                      </a:lnTo>
                      <a:lnTo>
                        <a:pt x="259" y="1101"/>
                      </a:lnTo>
                      <a:lnTo>
                        <a:pt x="211" y="1117"/>
                      </a:lnTo>
                      <a:lnTo>
                        <a:pt x="200" y="1108"/>
                      </a:lnTo>
                      <a:lnTo>
                        <a:pt x="191" y="1117"/>
                      </a:lnTo>
                      <a:lnTo>
                        <a:pt x="177" y="1126"/>
                      </a:lnTo>
                      <a:lnTo>
                        <a:pt x="163" y="1137"/>
                      </a:lnTo>
                      <a:lnTo>
                        <a:pt x="146" y="1147"/>
                      </a:lnTo>
                      <a:lnTo>
                        <a:pt x="131" y="1158"/>
                      </a:lnTo>
                      <a:lnTo>
                        <a:pt x="118" y="1168"/>
                      </a:lnTo>
                      <a:lnTo>
                        <a:pt x="107" y="1178"/>
                      </a:lnTo>
                      <a:lnTo>
                        <a:pt x="101" y="1187"/>
                      </a:lnTo>
                      <a:lnTo>
                        <a:pt x="64" y="1160"/>
                      </a:lnTo>
                      <a:lnTo>
                        <a:pt x="61" y="1150"/>
                      </a:lnTo>
                      <a:lnTo>
                        <a:pt x="63" y="1142"/>
                      </a:lnTo>
                      <a:lnTo>
                        <a:pt x="68" y="1135"/>
                      </a:lnTo>
                      <a:lnTo>
                        <a:pt x="74" y="1129"/>
                      </a:lnTo>
                      <a:lnTo>
                        <a:pt x="81" y="1123"/>
                      </a:lnTo>
                      <a:lnTo>
                        <a:pt x="87" y="1118"/>
                      </a:lnTo>
                      <a:lnTo>
                        <a:pt x="89" y="1114"/>
                      </a:lnTo>
                      <a:lnTo>
                        <a:pt x="87" y="1108"/>
                      </a:lnTo>
                      <a:lnTo>
                        <a:pt x="11" y="1108"/>
                      </a:lnTo>
                      <a:lnTo>
                        <a:pt x="4" y="1100"/>
                      </a:lnTo>
                      <a:lnTo>
                        <a:pt x="1" y="1087"/>
                      </a:lnTo>
                      <a:lnTo>
                        <a:pt x="0" y="1074"/>
                      </a:lnTo>
                      <a:lnTo>
                        <a:pt x="1" y="1063"/>
                      </a:lnTo>
                      <a:lnTo>
                        <a:pt x="29" y="1047"/>
                      </a:lnTo>
                      <a:lnTo>
                        <a:pt x="36" y="1054"/>
                      </a:lnTo>
                      <a:lnTo>
                        <a:pt x="98" y="1041"/>
                      </a:lnTo>
                      <a:lnTo>
                        <a:pt x="105" y="1047"/>
                      </a:lnTo>
                      <a:lnTo>
                        <a:pt x="142" y="1039"/>
                      </a:lnTo>
                      <a:lnTo>
                        <a:pt x="142" y="1031"/>
                      </a:lnTo>
                      <a:lnTo>
                        <a:pt x="136" y="1028"/>
                      </a:lnTo>
                      <a:lnTo>
                        <a:pt x="129" y="1027"/>
                      </a:lnTo>
                      <a:lnTo>
                        <a:pt x="123" y="1026"/>
                      </a:lnTo>
                      <a:lnTo>
                        <a:pt x="118" y="1025"/>
                      </a:lnTo>
                      <a:lnTo>
                        <a:pt x="115" y="1024"/>
                      </a:lnTo>
                      <a:lnTo>
                        <a:pt x="114" y="1022"/>
                      </a:lnTo>
                      <a:lnTo>
                        <a:pt x="115" y="1019"/>
                      </a:lnTo>
                      <a:lnTo>
                        <a:pt x="119" y="1015"/>
                      </a:lnTo>
                      <a:lnTo>
                        <a:pt x="72" y="985"/>
                      </a:lnTo>
                      <a:lnTo>
                        <a:pt x="104" y="940"/>
                      </a:lnTo>
                      <a:lnTo>
                        <a:pt x="118" y="943"/>
                      </a:lnTo>
                      <a:lnTo>
                        <a:pt x="131" y="948"/>
                      </a:lnTo>
                      <a:lnTo>
                        <a:pt x="145" y="951"/>
                      </a:lnTo>
                      <a:lnTo>
                        <a:pt x="158" y="956"/>
                      </a:lnTo>
                      <a:lnTo>
                        <a:pt x="172" y="962"/>
                      </a:lnTo>
                      <a:lnTo>
                        <a:pt x="185" y="966"/>
                      </a:lnTo>
                      <a:lnTo>
                        <a:pt x="198" y="972"/>
                      </a:lnTo>
                      <a:lnTo>
                        <a:pt x="211" y="978"/>
                      </a:lnTo>
                      <a:lnTo>
                        <a:pt x="224" y="984"/>
                      </a:lnTo>
                      <a:lnTo>
                        <a:pt x="236" y="990"/>
                      </a:lnTo>
                      <a:lnTo>
                        <a:pt x="249" y="996"/>
                      </a:lnTo>
                      <a:lnTo>
                        <a:pt x="262" y="1001"/>
                      </a:lnTo>
                      <a:lnTo>
                        <a:pt x="276" y="1007"/>
                      </a:lnTo>
                      <a:lnTo>
                        <a:pt x="289" y="1013"/>
                      </a:lnTo>
                      <a:lnTo>
                        <a:pt x="302" y="1019"/>
                      </a:lnTo>
                      <a:lnTo>
                        <a:pt x="315" y="1025"/>
                      </a:lnTo>
                      <a:lnTo>
                        <a:pt x="317" y="1024"/>
                      </a:lnTo>
                      <a:lnTo>
                        <a:pt x="322" y="1021"/>
                      </a:lnTo>
                      <a:lnTo>
                        <a:pt x="328" y="1019"/>
                      </a:lnTo>
                      <a:lnTo>
                        <a:pt x="335" y="1018"/>
                      </a:lnTo>
                      <a:lnTo>
                        <a:pt x="340" y="1017"/>
                      </a:lnTo>
                      <a:lnTo>
                        <a:pt x="346" y="1018"/>
                      </a:lnTo>
                      <a:lnTo>
                        <a:pt x="349" y="1020"/>
                      </a:lnTo>
                      <a:lnTo>
                        <a:pt x="350" y="1025"/>
                      </a:lnTo>
                      <a:lnTo>
                        <a:pt x="405" y="1008"/>
                      </a:lnTo>
                      <a:lnTo>
                        <a:pt x="411" y="1012"/>
                      </a:lnTo>
                      <a:lnTo>
                        <a:pt x="421" y="1013"/>
                      </a:lnTo>
                      <a:lnTo>
                        <a:pt x="432" y="1012"/>
                      </a:lnTo>
                      <a:lnTo>
                        <a:pt x="438" y="1010"/>
                      </a:lnTo>
                      <a:lnTo>
                        <a:pt x="594" y="1010"/>
                      </a:lnTo>
                      <a:lnTo>
                        <a:pt x="604" y="979"/>
                      </a:lnTo>
                      <a:lnTo>
                        <a:pt x="616" y="950"/>
                      </a:lnTo>
                      <a:lnTo>
                        <a:pt x="632" y="922"/>
                      </a:lnTo>
                      <a:lnTo>
                        <a:pt x="650" y="896"/>
                      </a:lnTo>
                      <a:lnTo>
                        <a:pt x="671" y="873"/>
                      </a:lnTo>
                      <a:lnTo>
                        <a:pt x="695" y="852"/>
                      </a:lnTo>
                      <a:lnTo>
                        <a:pt x="722" y="833"/>
                      </a:lnTo>
                      <a:lnTo>
                        <a:pt x="750" y="819"/>
                      </a:lnTo>
                      <a:lnTo>
                        <a:pt x="750" y="804"/>
                      </a:lnTo>
                      <a:lnTo>
                        <a:pt x="730" y="782"/>
                      </a:lnTo>
                      <a:lnTo>
                        <a:pt x="714" y="756"/>
                      </a:lnTo>
                      <a:lnTo>
                        <a:pt x="701" y="728"/>
                      </a:lnTo>
                      <a:lnTo>
                        <a:pt x="691" y="698"/>
                      </a:lnTo>
                      <a:lnTo>
                        <a:pt x="684" y="667"/>
                      </a:lnTo>
                      <a:lnTo>
                        <a:pt x="681" y="637"/>
                      </a:lnTo>
                      <a:lnTo>
                        <a:pt x="680" y="607"/>
                      </a:lnTo>
                      <a:lnTo>
                        <a:pt x="680" y="578"/>
                      </a:lnTo>
                      <a:lnTo>
                        <a:pt x="687" y="562"/>
                      </a:lnTo>
                      <a:lnTo>
                        <a:pt x="696" y="529"/>
                      </a:lnTo>
                      <a:lnTo>
                        <a:pt x="702" y="495"/>
                      </a:lnTo>
                      <a:lnTo>
                        <a:pt x="702" y="478"/>
                      </a:lnTo>
                      <a:lnTo>
                        <a:pt x="697" y="476"/>
                      </a:lnTo>
                      <a:lnTo>
                        <a:pt x="682" y="476"/>
                      </a:lnTo>
                      <a:lnTo>
                        <a:pt x="660" y="476"/>
                      </a:lnTo>
                      <a:lnTo>
                        <a:pt x="635" y="477"/>
                      </a:lnTo>
                      <a:lnTo>
                        <a:pt x="612" y="478"/>
                      </a:lnTo>
                      <a:lnTo>
                        <a:pt x="592" y="478"/>
                      </a:lnTo>
                      <a:lnTo>
                        <a:pt x="579" y="476"/>
                      </a:lnTo>
                      <a:lnTo>
                        <a:pt x="578" y="470"/>
                      </a:lnTo>
                      <a:lnTo>
                        <a:pt x="595" y="449"/>
                      </a:lnTo>
                      <a:lnTo>
                        <a:pt x="615" y="429"/>
                      </a:lnTo>
                      <a:lnTo>
                        <a:pt x="638" y="409"/>
                      </a:lnTo>
                      <a:lnTo>
                        <a:pt x="660" y="391"/>
                      </a:lnTo>
                      <a:lnTo>
                        <a:pt x="682" y="372"/>
                      </a:lnTo>
                      <a:lnTo>
                        <a:pt x="705" y="353"/>
                      </a:lnTo>
                      <a:lnTo>
                        <a:pt x="728" y="336"/>
                      </a:lnTo>
                      <a:lnTo>
                        <a:pt x="749" y="319"/>
                      </a:lnTo>
                      <a:lnTo>
                        <a:pt x="656" y="84"/>
                      </a:lnTo>
                      <a:lnTo>
                        <a:pt x="944" y="8"/>
                      </a:lnTo>
                      <a:lnTo>
                        <a:pt x="970" y="4"/>
                      </a:lnTo>
                      <a:lnTo>
                        <a:pt x="997" y="2"/>
                      </a:lnTo>
                      <a:lnTo>
                        <a:pt x="1023" y="1"/>
                      </a:lnTo>
                      <a:lnTo>
                        <a:pt x="1050" y="0"/>
                      </a:lnTo>
                      <a:lnTo>
                        <a:pt x="1077" y="0"/>
                      </a:lnTo>
                      <a:lnTo>
                        <a:pt x="1103" y="0"/>
                      </a:lnTo>
                      <a:lnTo>
                        <a:pt x="1128" y="1"/>
                      </a:lnTo>
                      <a:lnTo>
                        <a:pt x="1151" y="1"/>
                      </a:lnTo>
                      <a:lnTo>
                        <a:pt x="1173" y="2"/>
                      </a:lnTo>
                      <a:lnTo>
                        <a:pt x="1193" y="3"/>
                      </a:lnTo>
                      <a:lnTo>
                        <a:pt x="1211" y="5"/>
                      </a:lnTo>
                      <a:lnTo>
                        <a:pt x="1226" y="7"/>
                      </a:lnTo>
                      <a:lnTo>
                        <a:pt x="1237" y="8"/>
                      </a:lnTo>
                      <a:lnTo>
                        <a:pt x="1247" y="8"/>
                      </a:lnTo>
                      <a:lnTo>
                        <a:pt x="1253" y="9"/>
                      </a:lnTo>
                      <a:lnTo>
                        <a:pt x="12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3" name="Freeform 398"/>
                <p:cNvSpPr>
                  <a:spLocks/>
                </p:cNvSpPr>
                <p:nvPr/>
              </p:nvSpPr>
              <p:spPr bwMode="auto">
                <a:xfrm>
                  <a:off x="1918" y="2774"/>
                  <a:ext cx="217" cy="182"/>
                </a:xfrm>
                <a:custGeom>
                  <a:avLst/>
                  <a:gdLst>
                    <a:gd name="T0" fmla="*/ 315 w 650"/>
                    <a:gd name="T1" fmla="*/ 3 h 544"/>
                    <a:gd name="T2" fmla="*/ 393 w 650"/>
                    <a:gd name="T3" fmla="*/ 2 h 544"/>
                    <a:gd name="T4" fmla="*/ 439 w 650"/>
                    <a:gd name="T5" fmla="*/ 0 h 544"/>
                    <a:gd name="T6" fmla="*/ 462 w 650"/>
                    <a:gd name="T7" fmla="*/ 1 h 544"/>
                    <a:gd name="T8" fmla="*/ 485 w 650"/>
                    <a:gd name="T9" fmla="*/ 5 h 544"/>
                    <a:gd name="T10" fmla="*/ 500 w 650"/>
                    <a:gd name="T11" fmla="*/ 0 h 544"/>
                    <a:gd name="T12" fmla="*/ 584 w 650"/>
                    <a:gd name="T13" fmla="*/ 47 h 544"/>
                    <a:gd name="T14" fmla="*/ 635 w 650"/>
                    <a:gd name="T15" fmla="*/ 145 h 544"/>
                    <a:gd name="T16" fmla="*/ 650 w 650"/>
                    <a:gd name="T17" fmla="*/ 268 h 544"/>
                    <a:gd name="T18" fmla="*/ 600 w 650"/>
                    <a:gd name="T19" fmla="*/ 321 h 544"/>
                    <a:gd name="T20" fmla="*/ 559 w 650"/>
                    <a:gd name="T21" fmla="*/ 313 h 544"/>
                    <a:gd name="T22" fmla="*/ 519 w 650"/>
                    <a:gd name="T23" fmla="*/ 299 h 544"/>
                    <a:gd name="T24" fmla="*/ 481 w 650"/>
                    <a:gd name="T25" fmla="*/ 280 h 544"/>
                    <a:gd name="T26" fmla="*/ 445 w 650"/>
                    <a:gd name="T27" fmla="*/ 259 h 544"/>
                    <a:gd name="T28" fmla="*/ 363 w 650"/>
                    <a:gd name="T29" fmla="*/ 266 h 544"/>
                    <a:gd name="T30" fmla="*/ 340 w 650"/>
                    <a:gd name="T31" fmla="*/ 311 h 544"/>
                    <a:gd name="T32" fmla="*/ 334 w 650"/>
                    <a:gd name="T33" fmla="*/ 376 h 544"/>
                    <a:gd name="T34" fmla="*/ 435 w 650"/>
                    <a:gd name="T35" fmla="*/ 400 h 544"/>
                    <a:gd name="T36" fmla="*/ 460 w 650"/>
                    <a:gd name="T37" fmla="*/ 432 h 544"/>
                    <a:gd name="T38" fmla="*/ 400 w 650"/>
                    <a:gd name="T39" fmla="*/ 440 h 544"/>
                    <a:gd name="T40" fmla="*/ 326 w 650"/>
                    <a:gd name="T41" fmla="*/ 444 h 544"/>
                    <a:gd name="T42" fmla="*/ 245 w 650"/>
                    <a:gd name="T43" fmla="*/ 435 h 544"/>
                    <a:gd name="T44" fmla="*/ 169 w 650"/>
                    <a:gd name="T45" fmla="*/ 423 h 544"/>
                    <a:gd name="T46" fmla="*/ 153 w 650"/>
                    <a:gd name="T47" fmla="*/ 420 h 544"/>
                    <a:gd name="T48" fmla="*/ 195 w 650"/>
                    <a:gd name="T49" fmla="*/ 444 h 544"/>
                    <a:gd name="T50" fmla="*/ 260 w 650"/>
                    <a:gd name="T51" fmla="*/ 470 h 544"/>
                    <a:gd name="T52" fmla="*/ 315 w 650"/>
                    <a:gd name="T53" fmla="*/ 482 h 544"/>
                    <a:gd name="T54" fmla="*/ 367 w 650"/>
                    <a:gd name="T55" fmla="*/ 486 h 544"/>
                    <a:gd name="T56" fmla="*/ 416 w 650"/>
                    <a:gd name="T57" fmla="*/ 482 h 544"/>
                    <a:gd name="T58" fmla="*/ 459 w 650"/>
                    <a:gd name="T59" fmla="*/ 472 h 544"/>
                    <a:gd name="T60" fmla="*/ 494 w 650"/>
                    <a:gd name="T61" fmla="*/ 452 h 544"/>
                    <a:gd name="T62" fmla="*/ 580 w 650"/>
                    <a:gd name="T63" fmla="*/ 433 h 544"/>
                    <a:gd name="T64" fmla="*/ 576 w 650"/>
                    <a:gd name="T65" fmla="*/ 455 h 544"/>
                    <a:gd name="T66" fmla="*/ 552 w 650"/>
                    <a:gd name="T67" fmla="*/ 489 h 544"/>
                    <a:gd name="T68" fmla="*/ 508 w 650"/>
                    <a:gd name="T69" fmla="*/ 516 h 544"/>
                    <a:gd name="T70" fmla="*/ 458 w 650"/>
                    <a:gd name="T71" fmla="*/ 532 h 544"/>
                    <a:gd name="T72" fmla="*/ 404 w 650"/>
                    <a:gd name="T73" fmla="*/ 541 h 544"/>
                    <a:gd name="T74" fmla="*/ 354 w 650"/>
                    <a:gd name="T75" fmla="*/ 544 h 544"/>
                    <a:gd name="T76" fmla="*/ 307 w 650"/>
                    <a:gd name="T77" fmla="*/ 543 h 544"/>
                    <a:gd name="T78" fmla="*/ 252 w 650"/>
                    <a:gd name="T79" fmla="*/ 529 h 544"/>
                    <a:gd name="T80" fmla="*/ 202 w 650"/>
                    <a:gd name="T81" fmla="*/ 504 h 544"/>
                    <a:gd name="T82" fmla="*/ 160 w 650"/>
                    <a:gd name="T83" fmla="*/ 477 h 544"/>
                    <a:gd name="T84" fmla="*/ 131 w 650"/>
                    <a:gd name="T85" fmla="*/ 455 h 544"/>
                    <a:gd name="T86" fmla="*/ 120 w 650"/>
                    <a:gd name="T87" fmla="*/ 446 h 544"/>
                    <a:gd name="T88" fmla="*/ 23 w 650"/>
                    <a:gd name="T89" fmla="*/ 334 h 544"/>
                    <a:gd name="T90" fmla="*/ 2 w 650"/>
                    <a:gd name="T91" fmla="*/ 167 h 544"/>
                    <a:gd name="T92" fmla="*/ 200 w 650"/>
                    <a:gd name="T93" fmla="*/ 22 h 5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50"/>
                    <a:gd name="T142" fmla="*/ 0 h 544"/>
                    <a:gd name="T143" fmla="*/ 650 w 650"/>
                    <a:gd name="T144" fmla="*/ 544 h 5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50" h="544">
                      <a:moveTo>
                        <a:pt x="292" y="0"/>
                      </a:moveTo>
                      <a:lnTo>
                        <a:pt x="299" y="2"/>
                      </a:lnTo>
                      <a:lnTo>
                        <a:pt x="315" y="3"/>
                      </a:lnTo>
                      <a:lnTo>
                        <a:pt x="339" y="3"/>
                      </a:lnTo>
                      <a:lnTo>
                        <a:pt x="366" y="2"/>
                      </a:lnTo>
                      <a:lnTo>
                        <a:pt x="393" y="2"/>
                      </a:lnTo>
                      <a:lnTo>
                        <a:pt x="416" y="1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2" y="1"/>
                      </a:lnTo>
                      <a:lnTo>
                        <a:pt x="469" y="2"/>
                      </a:lnTo>
                      <a:lnTo>
                        <a:pt x="477" y="3"/>
                      </a:lnTo>
                      <a:lnTo>
                        <a:pt x="485" y="5"/>
                      </a:lnTo>
                      <a:lnTo>
                        <a:pt x="492" y="3"/>
                      </a:lnTo>
                      <a:lnTo>
                        <a:pt x="498" y="2"/>
                      </a:lnTo>
                      <a:lnTo>
                        <a:pt x="500" y="0"/>
                      </a:lnTo>
                      <a:lnTo>
                        <a:pt x="532" y="6"/>
                      </a:lnTo>
                      <a:lnTo>
                        <a:pt x="560" y="22"/>
                      </a:lnTo>
                      <a:lnTo>
                        <a:pt x="584" y="47"/>
                      </a:lnTo>
                      <a:lnTo>
                        <a:pt x="605" y="77"/>
                      </a:lnTo>
                      <a:lnTo>
                        <a:pt x="622" y="111"/>
                      </a:lnTo>
                      <a:lnTo>
                        <a:pt x="635" y="145"/>
                      </a:lnTo>
                      <a:lnTo>
                        <a:pt x="644" y="179"/>
                      </a:lnTo>
                      <a:lnTo>
                        <a:pt x="650" y="209"/>
                      </a:lnTo>
                      <a:lnTo>
                        <a:pt x="650" y="268"/>
                      </a:lnTo>
                      <a:lnTo>
                        <a:pt x="626" y="321"/>
                      </a:lnTo>
                      <a:lnTo>
                        <a:pt x="612" y="321"/>
                      </a:lnTo>
                      <a:lnTo>
                        <a:pt x="600" y="321"/>
                      </a:lnTo>
                      <a:lnTo>
                        <a:pt x="585" y="319"/>
                      </a:lnTo>
                      <a:lnTo>
                        <a:pt x="573" y="316"/>
                      </a:lnTo>
                      <a:lnTo>
                        <a:pt x="559" y="313"/>
                      </a:lnTo>
                      <a:lnTo>
                        <a:pt x="546" y="308"/>
                      </a:lnTo>
                      <a:lnTo>
                        <a:pt x="533" y="303"/>
                      </a:lnTo>
                      <a:lnTo>
                        <a:pt x="519" y="299"/>
                      </a:lnTo>
                      <a:lnTo>
                        <a:pt x="506" y="293"/>
                      </a:lnTo>
                      <a:lnTo>
                        <a:pt x="493" y="286"/>
                      </a:lnTo>
                      <a:lnTo>
                        <a:pt x="481" y="280"/>
                      </a:lnTo>
                      <a:lnTo>
                        <a:pt x="469" y="273"/>
                      </a:lnTo>
                      <a:lnTo>
                        <a:pt x="457" y="266"/>
                      </a:lnTo>
                      <a:lnTo>
                        <a:pt x="445" y="259"/>
                      </a:lnTo>
                      <a:lnTo>
                        <a:pt x="433" y="252"/>
                      </a:lnTo>
                      <a:lnTo>
                        <a:pt x="422" y="245"/>
                      </a:lnTo>
                      <a:lnTo>
                        <a:pt x="363" y="266"/>
                      </a:lnTo>
                      <a:lnTo>
                        <a:pt x="334" y="302"/>
                      </a:lnTo>
                      <a:lnTo>
                        <a:pt x="338" y="305"/>
                      </a:lnTo>
                      <a:lnTo>
                        <a:pt x="340" y="311"/>
                      </a:lnTo>
                      <a:lnTo>
                        <a:pt x="338" y="315"/>
                      </a:lnTo>
                      <a:lnTo>
                        <a:pt x="334" y="319"/>
                      </a:lnTo>
                      <a:lnTo>
                        <a:pt x="334" y="376"/>
                      </a:lnTo>
                      <a:lnTo>
                        <a:pt x="362" y="402"/>
                      </a:lnTo>
                      <a:lnTo>
                        <a:pt x="422" y="411"/>
                      </a:lnTo>
                      <a:lnTo>
                        <a:pt x="435" y="400"/>
                      </a:lnTo>
                      <a:lnTo>
                        <a:pt x="481" y="425"/>
                      </a:lnTo>
                      <a:lnTo>
                        <a:pt x="474" y="428"/>
                      </a:lnTo>
                      <a:lnTo>
                        <a:pt x="460" y="432"/>
                      </a:lnTo>
                      <a:lnTo>
                        <a:pt x="443" y="435"/>
                      </a:lnTo>
                      <a:lnTo>
                        <a:pt x="423" y="438"/>
                      </a:lnTo>
                      <a:lnTo>
                        <a:pt x="400" y="440"/>
                      </a:lnTo>
                      <a:lnTo>
                        <a:pt x="375" y="442"/>
                      </a:lnTo>
                      <a:lnTo>
                        <a:pt x="350" y="444"/>
                      </a:lnTo>
                      <a:lnTo>
                        <a:pt x="326" y="444"/>
                      </a:lnTo>
                      <a:lnTo>
                        <a:pt x="301" y="442"/>
                      </a:lnTo>
                      <a:lnTo>
                        <a:pt x="274" y="440"/>
                      </a:lnTo>
                      <a:lnTo>
                        <a:pt x="245" y="435"/>
                      </a:lnTo>
                      <a:lnTo>
                        <a:pt x="216" y="431"/>
                      </a:lnTo>
                      <a:lnTo>
                        <a:pt x="190" y="426"/>
                      </a:lnTo>
                      <a:lnTo>
                        <a:pt x="169" y="423"/>
                      </a:lnTo>
                      <a:lnTo>
                        <a:pt x="154" y="419"/>
                      </a:lnTo>
                      <a:lnTo>
                        <a:pt x="149" y="418"/>
                      </a:lnTo>
                      <a:lnTo>
                        <a:pt x="153" y="420"/>
                      </a:lnTo>
                      <a:lnTo>
                        <a:pt x="162" y="426"/>
                      </a:lnTo>
                      <a:lnTo>
                        <a:pt x="176" y="433"/>
                      </a:lnTo>
                      <a:lnTo>
                        <a:pt x="195" y="444"/>
                      </a:lnTo>
                      <a:lnTo>
                        <a:pt x="216" y="453"/>
                      </a:lnTo>
                      <a:lnTo>
                        <a:pt x="238" y="462"/>
                      </a:lnTo>
                      <a:lnTo>
                        <a:pt x="260" y="470"/>
                      </a:lnTo>
                      <a:lnTo>
                        <a:pt x="281" y="476"/>
                      </a:lnTo>
                      <a:lnTo>
                        <a:pt x="298" y="480"/>
                      </a:lnTo>
                      <a:lnTo>
                        <a:pt x="315" y="482"/>
                      </a:lnTo>
                      <a:lnTo>
                        <a:pt x="333" y="483"/>
                      </a:lnTo>
                      <a:lnTo>
                        <a:pt x="349" y="485"/>
                      </a:lnTo>
                      <a:lnTo>
                        <a:pt x="367" y="486"/>
                      </a:lnTo>
                      <a:lnTo>
                        <a:pt x="383" y="486"/>
                      </a:lnTo>
                      <a:lnTo>
                        <a:pt x="400" y="485"/>
                      </a:lnTo>
                      <a:lnTo>
                        <a:pt x="416" y="482"/>
                      </a:lnTo>
                      <a:lnTo>
                        <a:pt x="431" y="480"/>
                      </a:lnTo>
                      <a:lnTo>
                        <a:pt x="445" y="476"/>
                      </a:lnTo>
                      <a:lnTo>
                        <a:pt x="459" y="472"/>
                      </a:lnTo>
                      <a:lnTo>
                        <a:pt x="472" y="467"/>
                      </a:lnTo>
                      <a:lnTo>
                        <a:pt x="484" y="460"/>
                      </a:lnTo>
                      <a:lnTo>
                        <a:pt x="494" y="452"/>
                      </a:lnTo>
                      <a:lnTo>
                        <a:pt x="504" y="444"/>
                      </a:lnTo>
                      <a:lnTo>
                        <a:pt x="511" y="433"/>
                      </a:lnTo>
                      <a:lnTo>
                        <a:pt x="580" y="433"/>
                      </a:lnTo>
                      <a:lnTo>
                        <a:pt x="580" y="437"/>
                      </a:lnTo>
                      <a:lnTo>
                        <a:pt x="578" y="445"/>
                      </a:lnTo>
                      <a:lnTo>
                        <a:pt x="576" y="455"/>
                      </a:lnTo>
                      <a:lnTo>
                        <a:pt x="573" y="465"/>
                      </a:lnTo>
                      <a:lnTo>
                        <a:pt x="563" y="477"/>
                      </a:lnTo>
                      <a:lnTo>
                        <a:pt x="552" y="489"/>
                      </a:lnTo>
                      <a:lnTo>
                        <a:pt x="539" y="500"/>
                      </a:lnTo>
                      <a:lnTo>
                        <a:pt x="525" y="509"/>
                      </a:lnTo>
                      <a:lnTo>
                        <a:pt x="508" y="516"/>
                      </a:lnTo>
                      <a:lnTo>
                        <a:pt x="492" y="523"/>
                      </a:lnTo>
                      <a:lnTo>
                        <a:pt x="476" y="528"/>
                      </a:lnTo>
                      <a:lnTo>
                        <a:pt x="458" y="532"/>
                      </a:lnTo>
                      <a:lnTo>
                        <a:pt x="439" y="536"/>
                      </a:lnTo>
                      <a:lnTo>
                        <a:pt x="422" y="538"/>
                      </a:lnTo>
                      <a:lnTo>
                        <a:pt x="404" y="541"/>
                      </a:lnTo>
                      <a:lnTo>
                        <a:pt x="387" y="542"/>
                      </a:lnTo>
                      <a:lnTo>
                        <a:pt x="370" y="543"/>
                      </a:lnTo>
                      <a:lnTo>
                        <a:pt x="354" y="544"/>
                      </a:lnTo>
                      <a:lnTo>
                        <a:pt x="339" y="544"/>
                      </a:lnTo>
                      <a:lnTo>
                        <a:pt x="326" y="544"/>
                      </a:lnTo>
                      <a:lnTo>
                        <a:pt x="307" y="543"/>
                      </a:lnTo>
                      <a:lnTo>
                        <a:pt x="288" y="539"/>
                      </a:lnTo>
                      <a:lnTo>
                        <a:pt x="271" y="535"/>
                      </a:lnTo>
                      <a:lnTo>
                        <a:pt x="252" y="529"/>
                      </a:lnTo>
                      <a:lnTo>
                        <a:pt x="235" y="522"/>
                      </a:lnTo>
                      <a:lnTo>
                        <a:pt x="217" y="513"/>
                      </a:lnTo>
                      <a:lnTo>
                        <a:pt x="202" y="504"/>
                      </a:lnTo>
                      <a:lnTo>
                        <a:pt x="187" y="495"/>
                      </a:lnTo>
                      <a:lnTo>
                        <a:pt x="171" y="486"/>
                      </a:lnTo>
                      <a:lnTo>
                        <a:pt x="160" y="477"/>
                      </a:lnTo>
                      <a:lnTo>
                        <a:pt x="148" y="468"/>
                      </a:lnTo>
                      <a:lnTo>
                        <a:pt x="139" y="461"/>
                      </a:lnTo>
                      <a:lnTo>
                        <a:pt x="131" y="455"/>
                      </a:lnTo>
                      <a:lnTo>
                        <a:pt x="125" y="451"/>
                      </a:lnTo>
                      <a:lnTo>
                        <a:pt x="121" y="447"/>
                      </a:lnTo>
                      <a:lnTo>
                        <a:pt x="120" y="446"/>
                      </a:lnTo>
                      <a:lnTo>
                        <a:pt x="80" y="421"/>
                      </a:lnTo>
                      <a:lnTo>
                        <a:pt x="48" y="383"/>
                      </a:lnTo>
                      <a:lnTo>
                        <a:pt x="23" y="334"/>
                      </a:lnTo>
                      <a:lnTo>
                        <a:pt x="7" y="279"/>
                      </a:lnTo>
                      <a:lnTo>
                        <a:pt x="0" y="222"/>
                      </a:lnTo>
                      <a:lnTo>
                        <a:pt x="2" y="167"/>
                      </a:lnTo>
                      <a:lnTo>
                        <a:pt x="16" y="117"/>
                      </a:lnTo>
                      <a:lnTo>
                        <a:pt x="42" y="77"/>
                      </a:lnTo>
                      <a:lnTo>
                        <a:pt x="200" y="22"/>
                      </a:lnTo>
                      <a:lnTo>
                        <a:pt x="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4" name="Freeform 399"/>
                <p:cNvSpPr>
                  <a:spLocks/>
                </p:cNvSpPr>
                <p:nvPr/>
              </p:nvSpPr>
              <p:spPr bwMode="auto">
                <a:xfrm>
                  <a:off x="1881" y="2921"/>
                  <a:ext cx="277" cy="207"/>
                </a:xfrm>
                <a:custGeom>
                  <a:avLst/>
                  <a:gdLst>
                    <a:gd name="T0" fmla="*/ 175 w 832"/>
                    <a:gd name="T1" fmla="*/ 0 h 622"/>
                    <a:gd name="T2" fmla="*/ 195 w 832"/>
                    <a:gd name="T3" fmla="*/ 16 h 622"/>
                    <a:gd name="T4" fmla="*/ 219 w 832"/>
                    <a:gd name="T5" fmla="*/ 35 h 622"/>
                    <a:gd name="T6" fmla="*/ 247 w 832"/>
                    <a:gd name="T7" fmla="*/ 55 h 622"/>
                    <a:gd name="T8" fmla="*/ 278 w 832"/>
                    <a:gd name="T9" fmla="*/ 76 h 622"/>
                    <a:gd name="T10" fmla="*/ 307 w 832"/>
                    <a:gd name="T11" fmla="*/ 93 h 622"/>
                    <a:gd name="T12" fmla="*/ 337 w 832"/>
                    <a:gd name="T13" fmla="*/ 110 h 622"/>
                    <a:gd name="T14" fmla="*/ 364 w 832"/>
                    <a:gd name="T15" fmla="*/ 119 h 622"/>
                    <a:gd name="T16" fmla="*/ 388 w 832"/>
                    <a:gd name="T17" fmla="*/ 124 h 622"/>
                    <a:gd name="T18" fmla="*/ 417 w 832"/>
                    <a:gd name="T19" fmla="*/ 126 h 622"/>
                    <a:gd name="T20" fmla="*/ 453 w 832"/>
                    <a:gd name="T21" fmla="*/ 128 h 622"/>
                    <a:gd name="T22" fmla="*/ 495 w 832"/>
                    <a:gd name="T23" fmla="*/ 127 h 622"/>
                    <a:gd name="T24" fmla="*/ 538 w 832"/>
                    <a:gd name="T25" fmla="*/ 124 h 622"/>
                    <a:gd name="T26" fmla="*/ 583 w 832"/>
                    <a:gd name="T27" fmla="*/ 117 h 622"/>
                    <a:gd name="T28" fmla="*/ 625 w 832"/>
                    <a:gd name="T29" fmla="*/ 103 h 622"/>
                    <a:gd name="T30" fmla="*/ 662 w 832"/>
                    <a:gd name="T31" fmla="*/ 82 h 622"/>
                    <a:gd name="T32" fmla="*/ 693 w 832"/>
                    <a:gd name="T33" fmla="*/ 54 h 622"/>
                    <a:gd name="T34" fmla="*/ 745 w 832"/>
                    <a:gd name="T35" fmla="*/ 88 h 622"/>
                    <a:gd name="T36" fmla="*/ 784 w 832"/>
                    <a:gd name="T37" fmla="*/ 141 h 622"/>
                    <a:gd name="T38" fmla="*/ 812 w 832"/>
                    <a:gd name="T39" fmla="*/ 205 h 622"/>
                    <a:gd name="T40" fmla="*/ 832 w 832"/>
                    <a:gd name="T41" fmla="*/ 265 h 622"/>
                    <a:gd name="T42" fmla="*/ 825 w 832"/>
                    <a:gd name="T43" fmla="*/ 384 h 622"/>
                    <a:gd name="T44" fmla="*/ 800 w 832"/>
                    <a:gd name="T45" fmla="*/ 458 h 622"/>
                    <a:gd name="T46" fmla="*/ 763 w 832"/>
                    <a:gd name="T47" fmla="*/ 514 h 622"/>
                    <a:gd name="T48" fmla="*/ 713 w 832"/>
                    <a:gd name="T49" fmla="*/ 557 h 622"/>
                    <a:gd name="T50" fmla="*/ 653 w 832"/>
                    <a:gd name="T51" fmla="*/ 587 h 622"/>
                    <a:gd name="T52" fmla="*/ 586 w 832"/>
                    <a:gd name="T53" fmla="*/ 607 h 622"/>
                    <a:gd name="T54" fmla="*/ 515 w 832"/>
                    <a:gd name="T55" fmla="*/ 618 h 622"/>
                    <a:gd name="T56" fmla="*/ 440 w 832"/>
                    <a:gd name="T57" fmla="*/ 622 h 622"/>
                    <a:gd name="T58" fmla="*/ 397 w 832"/>
                    <a:gd name="T59" fmla="*/ 619 h 622"/>
                    <a:gd name="T60" fmla="*/ 378 w 832"/>
                    <a:gd name="T61" fmla="*/ 619 h 622"/>
                    <a:gd name="T62" fmla="*/ 330 w 832"/>
                    <a:gd name="T63" fmla="*/ 615 h 622"/>
                    <a:gd name="T64" fmla="*/ 295 w 832"/>
                    <a:gd name="T65" fmla="*/ 606 h 622"/>
                    <a:gd name="T66" fmla="*/ 286 w 832"/>
                    <a:gd name="T67" fmla="*/ 604 h 622"/>
                    <a:gd name="T68" fmla="*/ 267 w 832"/>
                    <a:gd name="T69" fmla="*/ 599 h 622"/>
                    <a:gd name="T70" fmla="*/ 241 w 832"/>
                    <a:gd name="T71" fmla="*/ 590 h 622"/>
                    <a:gd name="T72" fmla="*/ 207 w 832"/>
                    <a:gd name="T73" fmla="*/ 577 h 622"/>
                    <a:gd name="T74" fmla="*/ 172 w 832"/>
                    <a:gd name="T75" fmla="*/ 557 h 622"/>
                    <a:gd name="T76" fmla="*/ 140 w 832"/>
                    <a:gd name="T77" fmla="*/ 532 h 622"/>
                    <a:gd name="T78" fmla="*/ 109 w 832"/>
                    <a:gd name="T79" fmla="*/ 503 h 622"/>
                    <a:gd name="T80" fmla="*/ 83 w 832"/>
                    <a:gd name="T81" fmla="*/ 474 h 622"/>
                    <a:gd name="T82" fmla="*/ 62 w 832"/>
                    <a:gd name="T83" fmla="*/ 448 h 622"/>
                    <a:gd name="T84" fmla="*/ 48 w 832"/>
                    <a:gd name="T85" fmla="*/ 429 h 622"/>
                    <a:gd name="T86" fmla="*/ 40 w 832"/>
                    <a:gd name="T87" fmla="*/ 417 h 622"/>
                    <a:gd name="T88" fmla="*/ 0 w 832"/>
                    <a:gd name="T89" fmla="*/ 320 h 622"/>
                    <a:gd name="T90" fmla="*/ 5 w 832"/>
                    <a:gd name="T91" fmla="*/ 312 h 622"/>
                    <a:gd name="T92" fmla="*/ 2 w 832"/>
                    <a:gd name="T93" fmla="*/ 308 h 622"/>
                    <a:gd name="T94" fmla="*/ 50 w 832"/>
                    <a:gd name="T95" fmla="*/ 248 h 622"/>
                    <a:gd name="T96" fmla="*/ 60 w 832"/>
                    <a:gd name="T97" fmla="*/ 246 h 622"/>
                    <a:gd name="T98" fmla="*/ 82 w 832"/>
                    <a:gd name="T99" fmla="*/ 239 h 622"/>
                    <a:gd name="T100" fmla="*/ 98 w 832"/>
                    <a:gd name="T101" fmla="*/ 218 h 622"/>
                    <a:gd name="T102" fmla="*/ 91 w 832"/>
                    <a:gd name="T103" fmla="*/ 177 h 622"/>
                    <a:gd name="T104" fmla="*/ 24 w 832"/>
                    <a:gd name="T105" fmla="*/ 147 h 622"/>
                    <a:gd name="T106" fmla="*/ 161 w 832"/>
                    <a:gd name="T107" fmla="*/ 0 h 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2"/>
                    <a:gd name="T163" fmla="*/ 0 h 622"/>
                    <a:gd name="T164" fmla="*/ 832 w 832"/>
                    <a:gd name="T165" fmla="*/ 622 h 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2" h="622">
                      <a:moveTo>
                        <a:pt x="161" y="0"/>
                      </a:moveTo>
                      <a:lnTo>
                        <a:pt x="175" y="0"/>
                      </a:lnTo>
                      <a:lnTo>
                        <a:pt x="184" y="7"/>
                      </a:lnTo>
                      <a:lnTo>
                        <a:pt x="195" y="16"/>
                      </a:lnTo>
                      <a:lnTo>
                        <a:pt x="206" y="26"/>
                      </a:lnTo>
                      <a:lnTo>
                        <a:pt x="219" y="35"/>
                      </a:lnTo>
                      <a:lnTo>
                        <a:pt x="233" y="46"/>
                      </a:lnTo>
                      <a:lnTo>
                        <a:pt x="247" y="55"/>
                      </a:lnTo>
                      <a:lnTo>
                        <a:pt x="262" y="65"/>
                      </a:lnTo>
                      <a:lnTo>
                        <a:pt x="278" y="76"/>
                      </a:lnTo>
                      <a:lnTo>
                        <a:pt x="293" y="85"/>
                      </a:lnTo>
                      <a:lnTo>
                        <a:pt x="307" y="93"/>
                      </a:lnTo>
                      <a:lnTo>
                        <a:pt x="322" y="102"/>
                      </a:lnTo>
                      <a:lnTo>
                        <a:pt x="337" y="110"/>
                      </a:lnTo>
                      <a:lnTo>
                        <a:pt x="350" y="116"/>
                      </a:lnTo>
                      <a:lnTo>
                        <a:pt x="364" y="119"/>
                      </a:lnTo>
                      <a:lnTo>
                        <a:pt x="376" y="123"/>
                      </a:lnTo>
                      <a:lnTo>
                        <a:pt x="388" y="124"/>
                      </a:lnTo>
                      <a:lnTo>
                        <a:pt x="402" y="125"/>
                      </a:lnTo>
                      <a:lnTo>
                        <a:pt x="417" y="126"/>
                      </a:lnTo>
                      <a:lnTo>
                        <a:pt x="434" y="127"/>
                      </a:lnTo>
                      <a:lnTo>
                        <a:pt x="453" y="128"/>
                      </a:lnTo>
                      <a:lnTo>
                        <a:pt x="474" y="128"/>
                      </a:lnTo>
                      <a:lnTo>
                        <a:pt x="495" y="127"/>
                      </a:lnTo>
                      <a:lnTo>
                        <a:pt x="516" y="126"/>
                      </a:lnTo>
                      <a:lnTo>
                        <a:pt x="538" y="124"/>
                      </a:lnTo>
                      <a:lnTo>
                        <a:pt x="561" y="120"/>
                      </a:lnTo>
                      <a:lnTo>
                        <a:pt x="583" y="117"/>
                      </a:lnTo>
                      <a:lnTo>
                        <a:pt x="604" y="110"/>
                      </a:lnTo>
                      <a:lnTo>
                        <a:pt x="625" y="103"/>
                      </a:lnTo>
                      <a:lnTo>
                        <a:pt x="645" y="93"/>
                      </a:lnTo>
                      <a:lnTo>
                        <a:pt x="662" y="82"/>
                      </a:lnTo>
                      <a:lnTo>
                        <a:pt x="679" y="69"/>
                      </a:lnTo>
                      <a:lnTo>
                        <a:pt x="693" y="54"/>
                      </a:lnTo>
                      <a:lnTo>
                        <a:pt x="721" y="68"/>
                      </a:lnTo>
                      <a:lnTo>
                        <a:pt x="745" y="88"/>
                      </a:lnTo>
                      <a:lnTo>
                        <a:pt x="766" y="113"/>
                      </a:lnTo>
                      <a:lnTo>
                        <a:pt x="784" y="141"/>
                      </a:lnTo>
                      <a:lnTo>
                        <a:pt x="799" y="173"/>
                      </a:lnTo>
                      <a:lnTo>
                        <a:pt x="812" y="205"/>
                      </a:lnTo>
                      <a:lnTo>
                        <a:pt x="823" y="236"/>
                      </a:lnTo>
                      <a:lnTo>
                        <a:pt x="832" y="265"/>
                      </a:lnTo>
                      <a:lnTo>
                        <a:pt x="831" y="341"/>
                      </a:lnTo>
                      <a:lnTo>
                        <a:pt x="825" y="384"/>
                      </a:lnTo>
                      <a:lnTo>
                        <a:pt x="814" y="423"/>
                      </a:lnTo>
                      <a:lnTo>
                        <a:pt x="800" y="458"/>
                      </a:lnTo>
                      <a:lnTo>
                        <a:pt x="783" y="488"/>
                      </a:lnTo>
                      <a:lnTo>
                        <a:pt x="763" y="514"/>
                      </a:lnTo>
                      <a:lnTo>
                        <a:pt x="738" y="537"/>
                      </a:lnTo>
                      <a:lnTo>
                        <a:pt x="713" y="557"/>
                      </a:lnTo>
                      <a:lnTo>
                        <a:pt x="685" y="573"/>
                      </a:lnTo>
                      <a:lnTo>
                        <a:pt x="653" y="587"/>
                      </a:lnTo>
                      <a:lnTo>
                        <a:pt x="621" y="598"/>
                      </a:lnTo>
                      <a:lnTo>
                        <a:pt x="586" y="607"/>
                      </a:lnTo>
                      <a:lnTo>
                        <a:pt x="551" y="613"/>
                      </a:lnTo>
                      <a:lnTo>
                        <a:pt x="515" y="618"/>
                      </a:lnTo>
                      <a:lnTo>
                        <a:pt x="478" y="621"/>
                      </a:lnTo>
                      <a:lnTo>
                        <a:pt x="440" y="622"/>
                      </a:lnTo>
                      <a:lnTo>
                        <a:pt x="402" y="622"/>
                      </a:lnTo>
                      <a:lnTo>
                        <a:pt x="397" y="619"/>
                      </a:lnTo>
                      <a:lnTo>
                        <a:pt x="388" y="618"/>
                      </a:lnTo>
                      <a:lnTo>
                        <a:pt x="378" y="619"/>
                      </a:lnTo>
                      <a:lnTo>
                        <a:pt x="374" y="622"/>
                      </a:lnTo>
                      <a:lnTo>
                        <a:pt x="330" y="615"/>
                      </a:lnTo>
                      <a:lnTo>
                        <a:pt x="296" y="606"/>
                      </a:lnTo>
                      <a:lnTo>
                        <a:pt x="295" y="606"/>
                      </a:lnTo>
                      <a:lnTo>
                        <a:pt x="292" y="605"/>
                      </a:lnTo>
                      <a:lnTo>
                        <a:pt x="286" y="604"/>
                      </a:lnTo>
                      <a:lnTo>
                        <a:pt x="278" y="601"/>
                      </a:lnTo>
                      <a:lnTo>
                        <a:pt x="267" y="599"/>
                      </a:lnTo>
                      <a:lnTo>
                        <a:pt x="255" y="596"/>
                      </a:lnTo>
                      <a:lnTo>
                        <a:pt x="241" y="590"/>
                      </a:lnTo>
                      <a:lnTo>
                        <a:pt x="226" y="584"/>
                      </a:lnTo>
                      <a:lnTo>
                        <a:pt x="207" y="577"/>
                      </a:lnTo>
                      <a:lnTo>
                        <a:pt x="190" y="569"/>
                      </a:lnTo>
                      <a:lnTo>
                        <a:pt x="172" y="557"/>
                      </a:lnTo>
                      <a:lnTo>
                        <a:pt x="156" y="545"/>
                      </a:lnTo>
                      <a:lnTo>
                        <a:pt x="140" y="532"/>
                      </a:lnTo>
                      <a:lnTo>
                        <a:pt x="123" y="517"/>
                      </a:lnTo>
                      <a:lnTo>
                        <a:pt x="109" y="503"/>
                      </a:lnTo>
                      <a:lnTo>
                        <a:pt x="96" y="489"/>
                      </a:lnTo>
                      <a:lnTo>
                        <a:pt x="83" y="474"/>
                      </a:lnTo>
                      <a:lnTo>
                        <a:pt x="72" y="461"/>
                      </a:lnTo>
                      <a:lnTo>
                        <a:pt x="62" y="448"/>
                      </a:lnTo>
                      <a:lnTo>
                        <a:pt x="54" y="438"/>
                      </a:lnTo>
                      <a:lnTo>
                        <a:pt x="48" y="429"/>
                      </a:lnTo>
                      <a:lnTo>
                        <a:pt x="43" y="422"/>
                      </a:lnTo>
                      <a:lnTo>
                        <a:pt x="40" y="417"/>
                      </a:lnTo>
                      <a:lnTo>
                        <a:pt x="39" y="416"/>
                      </a:lnTo>
                      <a:lnTo>
                        <a:pt x="0" y="320"/>
                      </a:lnTo>
                      <a:lnTo>
                        <a:pt x="5" y="316"/>
                      </a:lnTo>
                      <a:lnTo>
                        <a:pt x="5" y="312"/>
                      </a:lnTo>
                      <a:lnTo>
                        <a:pt x="4" y="308"/>
                      </a:lnTo>
                      <a:lnTo>
                        <a:pt x="2" y="308"/>
                      </a:lnTo>
                      <a:lnTo>
                        <a:pt x="2" y="249"/>
                      </a:lnTo>
                      <a:lnTo>
                        <a:pt x="50" y="248"/>
                      </a:lnTo>
                      <a:lnTo>
                        <a:pt x="53" y="248"/>
                      </a:lnTo>
                      <a:lnTo>
                        <a:pt x="60" y="246"/>
                      </a:lnTo>
                      <a:lnTo>
                        <a:pt x="71" y="244"/>
                      </a:lnTo>
                      <a:lnTo>
                        <a:pt x="82" y="239"/>
                      </a:lnTo>
                      <a:lnTo>
                        <a:pt x="92" y="231"/>
                      </a:lnTo>
                      <a:lnTo>
                        <a:pt x="98" y="218"/>
                      </a:lnTo>
                      <a:lnTo>
                        <a:pt x="98" y="201"/>
                      </a:lnTo>
                      <a:lnTo>
                        <a:pt x="91" y="177"/>
                      </a:lnTo>
                      <a:lnTo>
                        <a:pt x="24" y="177"/>
                      </a:lnTo>
                      <a:lnTo>
                        <a:pt x="24" y="147"/>
                      </a:lnTo>
                      <a:lnTo>
                        <a:pt x="85" y="65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5" name="Freeform 400"/>
                <p:cNvSpPr>
                  <a:spLocks/>
                </p:cNvSpPr>
                <p:nvPr/>
              </p:nvSpPr>
              <p:spPr bwMode="auto">
                <a:xfrm>
                  <a:off x="1829" y="3090"/>
                  <a:ext cx="374" cy="302"/>
                </a:xfrm>
                <a:custGeom>
                  <a:avLst/>
                  <a:gdLst>
                    <a:gd name="T0" fmla="*/ 226 w 1121"/>
                    <a:gd name="T1" fmla="*/ 6 h 906"/>
                    <a:gd name="T2" fmla="*/ 233 w 1121"/>
                    <a:gd name="T3" fmla="*/ 15 h 906"/>
                    <a:gd name="T4" fmla="*/ 244 w 1121"/>
                    <a:gd name="T5" fmla="*/ 23 h 906"/>
                    <a:gd name="T6" fmla="*/ 256 w 1121"/>
                    <a:gd name="T7" fmla="*/ 26 h 906"/>
                    <a:gd name="T8" fmla="*/ 271 w 1121"/>
                    <a:gd name="T9" fmla="*/ 35 h 906"/>
                    <a:gd name="T10" fmla="*/ 296 w 1121"/>
                    <a:gd name="T11" fmla="*/ 57 h 906"/>
                    <a:gd name="T12" fmla="*/ 327 w 1121"/>
                    <a:gd name="T13" fmla="*/ 78 h 906"/>
                    <a:gd name="T14" fmla="*/ 362 w 1121"/>
                    <a:gd name="T15" fmla="*/ 96 h 906"/>
                    <a:gd name="T16" fmla="*/ 400 w 1121"/>
                    <a:gd name="T17" fmla="*/ 111 h 906"/>
                    <a:gd name="T18" fmla="*/ 437 w 1121"/>
                    <a:gd name="T19" fmla="*/ 123 h 906"/>
                    <a:gd name="T20" fmla="*/ 474 w 1121"/>
                    <a:gd name="T21" fmla="*/ 131 h 906"/>
                    <a:gd name="T22" fmla="*/ 506 w 1121"/>
                    <a:gd name="T23" fmla="*/ 135 h 906"/>
                    <a:gd name="T24" fmla="*/ 700 w 1121"/>
                    <a:gd name="T25" fmla="*/ 137 h 906"/>
                    <a:gd name="T26" fmla="*/ 707 w 1121"/>
                    <a:gd name="T27" fmla="*/ 135 h 906"/>
                    <a:gd name="T28" fmla="*/ 727 w 1121"/>
                    <a:gd name="T29" fmla="*/ 130 h 906"/>
                    <a:gd name="T30" fmla="*/ 757 w 1121"/>
                    <a:gd name="T31" fmla="*/ 121 h 906"/>
                    <a:gd name="T32" fmla="*/ 792 w 1121"/>
                    <a:gd name="T33" fmla="*/ 110 h 906"/>
                    <a:gd name="T34" fmla="*/ 829 w 1121"/>
                    <a:gd name="T35" fmla="*/ 96 h 906"/>
                    <a:gd name="T36" fmla="*/ 868 w 1121"/>
                    <a:gd name="T37" fmla="*/ 78 h 906"/>
                    <a:gd name="T38" fmla="*/ 903 w 1121"/>
                    <a:gd name="T39" fmla="*/ 58 h 906"/>
                    <a:gd name="T40" fmla="*/ 932 w 1121"/>
                    <a:gd name="T41" fmla="*/ 35 h 906"/>
                    <a:gd name="T42" fmla="*/ 1022 w 1121"/>
                    <a:gd name="T43" fmla="*/ 128 h 906"/>
                    <a:gd name="T44" fmla="*/ 1042 w 1121"/>
                    <a:gd name="T45" fmla="*/ 161 h 906"/>
                    <a:gd name="T46" fmla="*/ 1071 w 1121"/>
                    <a:gd name="T47" fmla="*/ 214 h 906"/>
                    <a:gd name="T48" fmla="*/ 1098 w 1121"/>
                    <a:gd name="T49" fmla="*/ 274 h 906"/>
                    <a:gd name="T50" fmla="*/ 1117 w 1121"/>
                    <a:gd name="T51" fmla="*/ 353 h 906"/>
                    <a:gd name="T52" fmla="*/ 1120 w 1121"/>
                    <a:gd name="T53" fmla="*/ 453 h 906"/>
                    <a:gd name="T54" fmla="*/ 1102 w 1121"/>
                    <a:gd name="T55" fmla="*/ 558 h 906"/>
                    <a:gd name="T56" fmla="*/ 1058 w 1121"/>
                    <a:gd name="T57" fmla="*/ 670 h 906"/>
                    <a:gd name="T58" fmla="*/ 1013 w 1121"/>
                    <a:gd name="T59" fmla="*/ 751 h 906"/>
                    <a:gd name="T60" fmla="*/ 979 w 1121"/>
                    <a:gd name="T61" fmla="*/ 791 h 906"/>
                    <a:gd name="T62" fmla="*/ 941 w 1121"/>
                    <a:gd name="T63" fmla="*/ 822 h 906"/>
                    <a:gd name="T64" fmla="*/ 898 w 1121"/>
                    <a:gd name="T65" fmla="*/ 848 h 906"/>
                    <a:gd name="T66" fmla="*/ 850 w 1121"/>
                    <a:gd name="T67" fmla="*/ 868 h 906"/>
                    <a:gd name="T68" fmla="*/ 799 w 1121"/>
                    <a:gd name="T69" fmla="*/ 883 h 906"/>
                    <a:gd name="T70" fmla="*/ 744 w 1121"/>
                    <a:gd name="T71" fmla="*/ 894 h 906"/>
                    <a:gd name="T72" fmla="*/ 686 w 1121"/>
                    <a:gd name="T73" fmla="*/ 903 h 906"/>
                    <a:gd name="T74" fmla="*/ 634 w 1121"/>
                    <a:gd name="T75" fmla="*/ 906 h 906"/>
                    <a:gd name="T76" fmla="*/ 585 w 1121"/>
                    <a:gd name="T77" fmla="*/ 905 h 906"/>
                    <a:gd name="T78" fmla="*/ 540 w 1121"/>
                    <a:gd name="T79" fmla="*/ 903 h 906"/>
                    <a:gd name="T80" fmla="*/ 512 w 1121"/>
                    <a:gd name="T81" fmla="*/ 899 h 906"/>
                    <a:gd name="T82" fmla="*/ 238 w 1121"/>
                    <a:gd name="T83" fmla="*/ 787 h 906"/>
                    <a:gd name="T84" fmla="*/ 231 w 1121"/>
                    <a:gd name="T85" fmla="*/ 781 h 906"/>
                    <a:gd name="T86" fmla="*/ 214 w 1121"/>
                    <a:gd name="T87" fmla="*/ 766 h 906"/>
                    <a:gd name="T88" fmla="*/ 187 w 1121"/>
                    <a:gd name="T89" fmla="*/ 743 h 906"/>
                    <a:gd name="T90" fmla="*/ 155 w 1121"/>
                    <a:gd name="T91" fmla="*/ 711 h 906"/>
                    <a:gd name="T92" fmla="*/ 120 w 1121"/>
                    <a:gd name="T93" fmla="*/ 674 h 906"/>
                    <a:gd name="T94" fmla="*/ 86 w 1121"/>
                    <a:gd name="T95" fmla="*/ 633 h 906"/>
                    <a:gd name="T96" fmla="*/ 57 w 1121"/>
                    <a:gd name="T97" fmla="*/ 588 h 906"/>
                    <a:gd name="T98" fmla="*/ 34 w 1121"/>
                    <a:gd name="T99" fmla="*/ 543 h 906"/>
                    <a:gd name="T100" fmla="*/ 10 w 1121"/>
                    <a:gd name="T101" fmla="*/ 424 h 906"/>
                    <a:gd name="T102" fmla="*/ 0 w 1121"/>
                    <a:gd name="T103" fmla="*/ 361 h 906"/>
                    <a:gd name="T104" fmla="*/ 19 w 1121"/>
                    <a:gd name="T105" fmla="*/ 293 h 906"/>
                    <a:gd name="T106" fmla="*/ 34 w 1121"/>
                    <a:gd name="T107" fmla="*/ 250 h 906"/>
                    <a:gd name="T108" fmla="*/ 48 w 1121"/>
                    <a:gd name="T109" fmla="*/ 216 h 906"/>
                    <a:gd name="T110" fmla="*/ 64 w 1121"/>
                    <a:gd name="T111" fmla="*/ 177 h 906"/>
                    <a:gd name="T112" fmla="*/ 82 w 1121"/>
                    <a:gd name="T113" fmla="*/ 149 h 906"/>
                    <a:gd name="T114" fmla="*/ 125 w 1121"/>
                    <a:gd name="T115" fmla="*/ 89 h 906"/>
                    <a:gd name="T116" fmla="*/ 178 w 1121"/>
                    <a:gd name="T117" fmla="*/ 28 h 906"/>
                    <a:gd name="T118" fmla="*/ 224 w 1121"/>
                    <a:gd name="T119" fmla="*/ 0 h 90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21"/>
                    <a:gd name="T181" fmla="*/ 0 h 906"/>
                    <a:gd name="T182" fmla="*/ 1121 w 1121"/>
                    <a:gd name="T183" fmla="*/ 906 h 90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21" h="906">
                      <a:moveTo>
                        <a:pt x="224" y="0"/>
                      </a:moveTo>
                      <a:lnTo>
                        <a:pt x="226" y="6"/>
                      </a:lnTo>
                      <a:lnTo>
                        <a:pt x="229" y="10"/>
                      </a:lnTo>
                      <a:lnTo>
                        <a:pt x="233" y="15"/>
                      </a:lnTo>
                      <a:lnTo>
                        <a:pt x="238" y="20"/>
                      </a:lnTo>
                      <a:lnTo>
                        <a:pt x="244" y="23"/>
                      </a:lnTo>
                      <a:lnTo>
                        <a:pt x="250" y="26"/>
                      </a:lnTo>
                      <a:lnTo>
                        <a:pt x="256" y="26"/>
                      </a:lnTo>
                      <a:lnTo>
                        <a:pt x="262" y="23"/>
                      </a:lnTo>
                      <a:lnTo>
                        <a:pt x="271" y="35"/>
                      </a:lnTo>
                      <a:lnTo>
                        <a:pt x="283" y="47"/>
                      </a:lnTo>
                      <a:lnTo>
                        <a:pt x="296" y="57"/>
                      </a:lnTo>
                      <a:lnTo>
                        <a:pt x="311" y="68"/>
                      </a:lnTo>
                      <a:lnTo>
                        <a:pt x="327" y="78"/>
                      </a:lnTo>
                      <a:lnTo>
                        <a:pt x="344" y="88"/>
                      </a:lnTo>
                      <a:lnTo>
                        <a:pt x="362" y="96"/>
                      </a:lnTo>
                      <a:lnTo>
                        <a:pt x="381" y="104"/>
                      </a:lnTo>
                      <a:lnTo>
                        <a:pt x="400" y="111"/>
                      </a:lnTo>
                      <a:lnTo>
                        <a:pt x="419" y="117"/>
                      </a:lnTo>
                      <a:lnTo>
                        <a:pt x="437" y="123"/>
                      </a:lnTo>
                      <a:lnTo>
                        <a:pt x="456" y="127"/>
                      </a:lnTo>
                      <a:lnTo>
                        <a:pt x="474" y="131"/>
                      </a:lnTo>
                      <a:lnTo>
                        <a:pt x="490" y="134"/>
                      </a:lnTo>
                      <a:lnTo>
                        <a:pt x="506" y="135"/>
                      </a:lnTo>
                      <a:lnTo>
                        <a:pt x="520" y="137"/>
                      </a:lnTo>
                      <a:lnTo>
                        <a:pt x="700" y="137"/>
                      </a:lnTo>
                      <a:lnTo>
                        <a:pt x="703" y="137"/>
                      </a:lnTo>
                      <a:lnTo>
                        <a:pt x="707" y="135"/>
                      </a:lnTo>
                      <a:lnTo>
                        <a:pt x="716" y="133"/>
                      </a:lnTo>
                      <a:lnTo>
                        <a:pt x="727" y="130"/>
                      </a:lnTo>
                      <a:lnTo>
                        <a:pt x="740" y="126"/>
                      </a:lnTo>
                      <a:lnTo>
                        <a:pt x="757" y="121"/>
                      </a:lnTo>
                      <a:lnTo>
                        <a:pt x="773" y="117"/>
                      </a:lnTo>
                      <a:lnTo>
                        <a:pt x="792" y="110"/>
                      </a:lnTo>
                      <a:lnTo>
                        <a:pt x="810" y="104"/>
                      </a:lnTo>
                      <a:lnTo>
                        <a:pt x="829" y="96"/>
                      </a:lnTo>
                      <a:lnTo>
                        <a:pt x="849" y="88"/>
                      </a:lnTo>
                      <a:lnTo>
                        <a:pt x="868" y="78"/>
                      </a:lnTo>
                      <a:lnTo>
                        <a:pt x="886" y="69"/>
                      </a:lnTo>
                      <a:lnTo>
                        <a:pt x="903" y="58"/>
                      </a:lnTo>
                      <a:lnTo>
                        <a:pt x="918" y="47"/>
                      </a:lnTo>
                      <a:lnTo>
                        <a:pt x="932" y="35"/>
                      </a:lnTo>
                      <a:lnTo>
                        <a:pt x="1019" y="124"/>
                      </a:lnTo>
                      <a:lnTo>
                        <a:pt x="1022" y="128"/>
                      </a:lnTo>
                      <a:lnTo>
                        <a:pt x="1030" y="141"/>
                      </a:lnTo>
                      <a:lnTo>
                        <a:pt x="1042" y="161"/>
                      </a:lnTo>
                      <a:lnTo>
                        <a:pt x="1056" y="186"/>
                      </a:lnTo>
                      <a:lnTo>
                        <a:pt x="1071" y="214"/>
                      </a:lnTo>
                      <a:lnTo>
                        <a:pt x="1086" y="244"/>
                      </a:lnTo>
                      <a:lnTo>
                        <a:pt x="1098" y="274"/>
                      </a:lnTo>
                      <a:lnTo>
                        <a:pt x="1107" y="304"/>
                      </a:lnTo>
                      <a:lnTo>
                        <a:pt x="1117" y="353"/>
                      </a:lnTo>
                      <a:lnTo>
                        <a:pt x="1121" y="403"/>
                      </a:lnTo>
                      <a:lnTo>
                        <a:pt x="1120" y="453"/>
                      </a:lnTo>
                      <a:lnTo>
                        <a:pt x="1113" y="506"/>
                      </a:lnTo>
                      <a:lnTo>
                        <a:pt x="1102" y="558"/>
                      </a:lnTo>
                      <a:lnTo>
                        <a:pt x="1083" y="613"/>
                      </a:lnTo>
                      <a:lnTo>
                        <a:pt x="1058" y="670"/>
                      </a:lnTo>
                      <a:lnTo>
                        <a:pt x="1027" y="729"/>
                      </a:lnTo>
                      <a:lnTo>
                        <a:pt x="1013" y="751"/>
                      </a:lnTo>
                      <a:lnTo>
                        <a:pt x="996" y="772"/>
                      </a:lnTo>
                      <a:lnTo>
                        <a:pt x="979" y="791"/>
                      </a:lnTo>
                      <a:lnTo>
                        <a:pt x="961" y="807"/>
                      </a:lnTo>
                      <a:lnTo>
                        <a:pt x="941" y="822"/>
                      </a:lnTo>
                      <a:lnTo>
                        <a:pt x="920" y="836"/>
                      </a:lnTo>
                      <a:lnTo>
                        <a:pt x="898" y="848"/>
                      </a:lnTo>
                      <a:lnTo>
                        <a:pt x="875" y="858"/>
                      </a:lnTo>
                      <a:lnTo>
                        <a:pt x="850" y="868"/>
                      </a:lnTo>
                      <a:lnTo>
                        <a:pt x="824" y="876"/>
                      </a:lnTo>
                      <a:lnTo>
                        <a:pt x="799" y="883"/>
                      </a:lnTo>
                      <a:lnTo>
                        <a:pt x="772" y="890"/>
                      </a:lnTo>
                      <a:lnTo>
                        <a:pt x="744" y="894"/>
                      </a:lnTo>
                      <a:lnTo>
                        <a:pt x="716" y="898"/>
                      </a:lnTo>
                      <a:lnTo>
                        <a:pt x="686" y="903"/>
                      </a:lnTo>
                      <a:lnTo>
                        <a:pt x="657" y="905"/>
                      </a:lnTo>
                      <a:lnTo>
                        <a:pt x="634" y="906"/>
                      </a:lnTo>
                      <a:lnTo>
                        <a:pt x="609" y="906"/>
                      </a:lnTo>
                      <a:lnTo>
                        <a:pt x="585" y="905"/>
                      </a:lnTo>
                      <a:lnTo>
                        <a:pt x="561" y="904"/>
                      </a:lnTo>
                      <a:lnTo>
                        <a:pt x="540" y="903"/>
                      </a:lnTo>
                      <a:lnTo>
                        <a:pt x="524" y="900"/>
                      </a:lnTo>
                      <a:lnTo>
                        <a:pt x="512" y="899"/>
                      </a:lnTo>
                      <a:lnTo>
                        <a:pt x="509" y="899"/>
                      </a:lnTo>
                      <a:lnTo>
                        <a:pt x="238" y="787"/>
                      </a:lnTo>
                      <a:lnTo>
                        <a:pt x="237" y="786"/>
                      </a:lnTo>
                      <a:lnTo>
                        <a:pt x="231" y="781"/>
                      </a:lnTo>
                      <a:lnTo>
                        <a:pt x="224" y="775"/>
                      </a:lnTo>
                      <a:lnTo>
                        <a:pt x="214" y="766"/>
                      </a:lnTo>
                      <a:lnTo>
                        <a:pt x="201" y="755"/>
                      </a:lnTo>
                      <a:lnTo>
                        <a:pt x="187" y="743"/>
                      </a:lnTo>
                      <a:lnTo>
                        <a:pt x="172" y="727"/>
                      </a:lnTo>
                      <a:lnTo>
                        <a:pt x="155" y="711"/>
                      </a:lnTo>
                      <a:lnTo>
                        <a:pt x="138" y="694"/>
                      </a:lnTo>
                      <a:lnTo>
                        <a:pt x="120" y="674"/>
                      </a:lnTo>
                      <a:lnTo>
                        <a:pt x="104" y="654"/>
                      </a:lnTo>
                      <a:lnTo>
                        <a:pt x="86" y="633"/>
                      </a:lnTo>
                      <a:lnTo>
                        <a:pt x="71" y="611"/>
                      </a:lnTo>
                      <a:lnTo>
                        <a:pt x="57" y="588"/>
                      </a:lnTo>
                      <a:lnTo>
                        <a:pt x="44" y="566"/>
                      </a:lnTo>
                      <a:lnTo>
                        <a:pt x="34" y="543"/>
                      </a:lnTo>
                      <a:lnTo>
                        <a:pt x="19" y="486"/>
                      </a:lnTo>
                      <a:lnTo>
                        <a:pt x="10" y="424"/>
                      </a:lnTo>
                      <a:lnTo>
                        <a:pt x="6" y="377"/>
                      </a:lnTo>
                      <a:lnTo>
                        <a:pt x="0" y="361"/>
                      </a:lnTo>
                      <a:lnTo>
                        <a:pt x="9" y="323"/>
                      </a:lnTo>
                      <a:lnTo>
                        <a:pt x="19" y="293"/>
                      </a:lnTo>
                      <a:lnTo>
                        <a:pt x="27" y="269"/>
                      </a:lnTo>
                      <a:lnTo>
                        <a:pt x="34" y="250"/>
                      </a:lnTo>
                      <a:lnTo>
                        <a:pt x="41" y="232"/>
                      </a:lnTo>
                      <a:lnTo>
                        <a:pt x="48" y="216"/>
                      </a:lnTo>
                      <a:lnTo>
                        <a:pt x="56" y="198"/>
                      </a:lnTo>
                      <a:lnTo>
                        <a:pt x="64" y="177"/>
                      </a:lnTo>
                      <a:lnTo>
                        <a:pt x="69" y="169"/>
                      </a:lnTo>
                      <a:lnTo>
                        <a:pt x="82" y="149"/>
                      </a:lnTo>
                      <a:lnTo>
                        <a:pt x="102" y="121"/>
                      </a:lnTo>
                      <a:lnTo>
                        <a:pt x="125" y="89"/>
                      </a:lnTo>
                      <a:lnTo>
                        <a:pt x="152" y="56"/>
                      </a:lnTo>
                      <a:lnTo>
                        <a:pt x="178" y="28"/>
                      </a:lnTo>
                      <a:lnTo>
                        <a:pt x="203" y="8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6" name="Freeform 401"/>
                <p:cNvSpPr>
                  <a:spLocks/>
                </p:cNvSpPr>
                <p:nvPr/>
              </p:nvSpPr>
              <p:spPr bwMode="auto">
                <a:xfrm>
                  <a:off x="2067" y="2817"/>
                  <a:ext cx="38" cy="44"/>
                </a:xfrm>
                <a:custGeom>
                  <a:avLst/>
                  <a:gdLst>
                    <a:gd name="T0" fmla="*/ 113 w 113"/>
                    <a:gd name="T1" fmla="*/ 64 h 134"/>
                    <a:gd name="T2" fmla="*/ 113 w 113"/>
                    <a:gd name="T3" fmla="*/ 78 h 134"/>
                    <a:gd name="T4" fmla="*/ 110 w 113"/>
                    <a:gd name="T5" fmla="*/ 91 h 134"/>
                    <a:gd name="T6" fmla="*/ 106 w 113"/>
                    <a:gd name="T7" fmla="*/ 103 h 134"/>
                    <a:gd name="T8" fmla="*/ 99 w 113"/>
                    <a:gd name="T9" fmla="*/ 113 h 134"/>
                    <a:gd name="T10" fmla="*/ 92 w 113"/>
                    <a:gd name="T11" fmla="*/ 122 h 134"/>
                    <a:gd name="T12" fmla="*/ 82 w 113"/>
                    <a:gd name="T13" fmla="*/ 129 h 134"/>
                    <a:gd name="T14" fmla="*/ 72 w 113"/>
                    <a:gd name="T15" fmla="*/ 132 h 134"/>
                    <a:gd name="T16" fmla="*/ 60 w 113"/>
                    <a:gd name="T17" fmla="*/ 134 h 134"/>
                    <a:gd name="T18" fmla="*/ 49 w 113"/>
                    <a:gd name="T19" fmla="*/ 134 h 134"/>
                    <a:gd name="T20" fmla="*/ 39 w 113"/>
                    <a:gd name="T21" fmla="*/ 134 h 134"/>
                    <a:gd name="T22" fmla="*/ 30 w 113"/>
                    <a:gd name="T23" fmla="*/ 133 h 134"/>
                    <a:gd name="T24" fmla="*/ 21 w 113"/>
                    <a:gd name="T25" fmla="*/ 130 h 134"/>
                    <a:gd name="T26" fmla="*/ 14 w 113"/>
                    <a:gd name="T27" fmla="*/ 124 h 134"/>
                    <a:gd name="T28" fmla="*/ 10 w 113"/>
                    <a:gd name="T29" fmla="*/ 117 h 134"/>
                    <a:gd name="T30" fmla="*/ 6 w 113"/>
                    <a:gd name="T31" fmla="*/ 108 h 134"/>
                    <a:gd name="T32" fmla="*/ 4 w 113"/>
                    <a:gd name="T33" fmla="*/ 95 h 134"/>
                    <a:gd name="T34" fmla="*/ 6 w 113"/>
                    <a:gd name="T35" fmla="*/ 92 h 134"/>
                    <a:gd name="T36" fmla="*/ 11 w 113"/>
                    <a:gd name="T37" fmla="*/ 89 h 134"/>
                    <a:gd name="T38" fmla="*/ 18 w 113"/>
                    <a:gd name="T39" fmla="*/ 84 h 134"/>
                    <a:gd name="T40" fmla="*/ 26 w 113"/>
                    <a:gd name="T41" fmla="*/ 81 h 134"/>
                    <a:gd name="T42" fmla="*/ 33 w 113"/>
                    <a:gd name="T43" fmla="*/ 76 h 134"/>
                    <a:gd name="T44" fmla="*/ 40 w 113"/>
                    <a:gd name="T45" fmla="*/ 74 h 134"/>
                    <a:gd name="T46" fmla="*/ 45 w 113"/>
                    <a:gd name="T47" fmla="*/ 71 h 134"/>
                    <a:gd name="T48" fmla="*/ 47 w 113"/>
                    <a:gd name="T49" fmla="*/ 70 h 134"/>
                    <a:gd name="T50" fmla="*/ 0 w 113"/>
                    <a:gd name="T51" fmla="*/ 60 h 134"/>
                    <a:gd name="T52" fmla="*/ 1 w 113"/>
                    <a:gd name="T53" fmla="*/ 48 h 134"/>
                    <a:gd name="T54" fmla="*/ 5 w 113"/>
                    <a:gd name="T55" fmla="*/ 38 h 134"/>
                    <a:gd name="T56" fmla="*/ 11 w 113"/>
                    <a:gd name="T57" fmla="*/ 27 h 134"/>
                    <a:gd name="T58" fmla="*/ 19 w 113"/>
                    <a:gd name="T59" fmla="*/ 18 h 134"/>
                    <a:gd name="T60" fmla="*/ 27 w 113"/>
                    <a:gd name="T61" fmla="*/ 11 h 134"/>
                    <a:gd name="T62" fmla="*/ 37 w 113"/>
                    <a:gd name="T63" fmla="*/ 5 h 134"/>
                    <a:gd name="T64" fmla="*/ 45 w 113"/>
                    <a:gd name="T65" fmla="*/ 1 h 134"/>
                    <a:gd name="T66" fmla="*/ 53 w 113"/>
                    <a:gd name="T67" fmla="*/ 0 h 134"/>
                    <a:gd name="T68" fmla="*/ 65 w 113"/>
                    <a:gd name="T69" fmla="*/ 0 h 134"/>
                    <a:gd name="T70" fmla="*/ 75 w 113"/>
                    <a:gd name="T71" fmla="*/ 4 h 134"/>
                    <a:gd name="T72" fmla="*/ 86 w 113"/>
                    <a:gd name="T73" fmla="*/ 10 h 134"/>
                    <a:gd name="T74" fmla="*/ 94 w 113"/>
                    <a:gd name="T75" fmla="*/ 18 h 134"/>
                    <a:gd name="T76" fmla="*/ 102 w 113"/>
                    <a:gd name="T77" fmla="*/ 27 h 134"/>
                    <a:gd name="T78" fmla="*/ 107 w 113"/>
                    <a:gd name="T79" fmla="*/ 39 h 134"/>
                    <a:gd name="T80" fmla="*/ 111 w 113"/>
                    <a:gd name="T81" fmla="*/ 50 h 134"/>
                    <a:gd name="T82" fmla="*/ 113 w 113"/>
                    <a:gd name="T83" fmla="*/ 64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3"/>
                    <a:gd name="T127" fmla="*/ 0 h 134"/>
                    <a:gd name="T128" fmla="*/ 113 w 11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3" h="134">
                      <a:moveTo>
                        <a:pt x="113" y="64"/>
                      </a:moveTo>
                      <a:lnTo>
                        <a:pt x="113" y="78"/>
                      </a:lnTo>
                      <a:lnTo>
                        <a:pt x="110" y="91"/>
                      </a:lnTo>
                      <a:lnTo>
                        <a:pt x="106" y="103"/>
                      </a:lnTo>
                      <a:lnTo>
                        <a:pt x="99" y="113"/>
                      </a:lnTo>
                      <a:lnTo>
                        <a:pt x="92" y="122"/>
                      </a:lnTo>
                      <a:lnTo>
                        <a:pt x="82" y="129"/>
                      </a:lnTo>
                      <a:lnTo>
                        <a:pt x="72" y="132"/>
                      </a:lnTo>
                      <a:lnTo>
                        <a:pt x="60" y="134"/>
                      </a:lnTo>
                      <a:lnTo>
                        <a:pt x="49" y="134"/>
                      </a:lnTo>
                      <a:lnTo>
                        <a:pt x="39" y="134"/>
                      </a:lnTo>
                      <a:lnTo>
                        <a:pt x="30" y="133"/>
                      </a:lnTo>
                      <a:lnTo>
                        <a:pt x="21" y="130"/>
                      </a:lnTo>
                      <a:lnTo>
                        <a:pt x="14" y="124"/>
                      </a:lnTo>
                      <a:lnTo>
                        <a:pt x="10" y="117"/>
                      </a:lnTo>
                      <a:lnTo>
                        <a:pt x="6" y="108"/>
                      </a:lnTo>
                      <a:lnTo>
                        <a:pt x="4" y="95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18" y="84"/>
                      </a:lnTo>
                      <a:lnTo>
                        <a:pt x="26" y="81"/>
                      </a:lnTo>
                      <a:lnTo>
                        <a:pt x="33" y="76"/>
                      </a:lnTo>
                      <a:lnTo>
                        <a:pt x="40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0" y="60"/>
                      </a:lnTo>
                      <a:lnTo>
                        <a:pt x="1" y="48"/>
                      </a:lnTo>
                      <a:lnTo>
                        <a:pt x="5" y="38"/>
                      </a:lnTo>
                      <a:lnTo>
                        <a:pt x="11" y="27"/>
                      </a:lnTo>
                      <a:lnTo>
                        <a:pt x="19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5" y="0"/>
                      </a:lnTo>
                      <a:lnTo>
                        <a:pt x="75" y="4"/>
                      </a:lnTo>
                      <a:lnTo>
                        <a:pt x="86" y="10"/>
                      </a:lnTo>
                      <a:lnTo>
                        <a:pt x="94" y="18"/>
                      </a:lnTo>
                      <a:lnTo>
                        <a:pt x="102" y="27"/>
                      </a:lnTo>
                      <a:lnTo>
                        <a:pt x="107" y="39"/>
                      </a:lnTo>
                      <a:lnTo>
                        <a:pt x="111" y="50"/>
                      </a:lnTo>
                      <a:lnTo>
                        <a:pt x="1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7" name="Freeform 402"/>
                <p:cNvSpPr>
                  <a:spLocks/>
                </p:cNvSpPr>
                <p:nvPr/>
              </p:nvSpPr>
              <p:spPr bwMode="auto">
                <a:xfrm>
                  <a:off x="1994" y="2821"/>
                  <a:ext cx="41" cy="49"/>
                </a:xfrm>
                <a:custGeom>
                  <a:avLst/>
                  <a:gdLst>
                    <a:gd name="T0" fmla="*/ 124 w 124"/>
                    <a:gd name="T1" fmla="*/ 71 h 149"/>
                    <a:gd name="T2" fmla="*/ 124 w 124"/>
                    <a:gd name="T3" fmla="*/ 86 h 149"/>
                    <a:gd name="T4" fmla="*/ 121 w 124"/>
                    <a:gd name="T5" fmla="*/ 100 h 149"/>
                    <a:gd name="T6" fmla="*/ 116 w 124"/>
                    <a:gd name="T7" fmla="*/ 113 h 149"/>
                    <a:gd name="T8" fmla="*/ 109 w 124"/>
                    <a:gd name="T9" fmla="*/ 125 h 149"/>
                    <a:gd name="T10" fmla="*/ 101 w 124"/>
                    <a:gd name="T11" fmla="*/ 134 h 149"/>
                    <a:gd name="T12" fmla="*/ 90 w 124"/>
                    <a:gd name="T13" fmla="*/ 142 h 149"/>
                    <a:gd name="T14" fmla="*/ 79 w 124"/>
                    <a:gd name="T15" fmla="*/ 147 h 149"/>
                    <a:gd name="T16" fmla="*/ 66 w 124"/>
                    <a:gd name="T17" fmla="*/ 149 h 149"/>
                    <a:gd name="T18" fmla="*/ 53 w 124"/>
                    <a:gd name="T19" fmla="*/ 149 h 149"/>
                    <a:gd name="T20" fmla="*/ 43 w 124"/>
                    <a:gd name="T21" fmla="*/ 148 h 149"/>
                    <a:gd name="T22" fmla="*/ 32 w 124"/>
                    <a:gd name="T23" fmla="*/ 147 h 149"/>
                    <a:gd name="T24" fmla="*/ 23 w 124"/>
                    <a:gd name="T25" fmla="*/ 142 h 149"/>
                    <a:gd name="T26" fmla="*/ 16 w 124"/>
                    <a:gd name="T27" fmla="*/ 138 h 149"/>
                    <a:gd name="T28" fmla="*/ 10 w 124"/>
                    <a:gd name="T29" fmla="*/ 129 h 149"/>
                    <a:gd name="T30" fmla="*/ 6 w 124"/>
                    <a:gd name="T31" fmla="*/ 119 h 149"/>
                    <a:gd name="T32" fmla="*/ 4 w 124"/>
                    <a:gd name="T33" fmla="*/ 105 h 149"/>
                    <a:gd name="T34" fmla="*/ 6 w 124"/>
                    <a:gd name="T35" fmla="*/ 103 h 149"/>
                    <a:gd name="T36" fmla="*/ 11 w 124"/>
                    <a:gd name="T37" fmla="*/ 98 h 149"/>
                    <a:gd name="T38" fmla="*/ 19 w 124"/>
                    <a:gd name="T39" fmla="*/ 94 h 149"/>
                    <a:gd name="T40" fmla="*/ 29 w 124"/>
                    <a:gd name="T41" fmla="*/ 90 h 149"/>
                    <a:gd name="T42" fmla="*/ 37 w 124"/>
                    <a:gd name="T43" fmla="*/ 85 h 149"/>
                    <a:gd name="T44" fmla="*/ 45 w 124"/>
                    <a:gd name="T45" fmla="*/ 82 h 149"/>
                    <a:gd name="T46" fmla="*/ 50 w 124"/>
                    <a:gd name="T47" fmla="*/ 79 h 149"/>
                    <a:gd name="T48" fmla="*/ 52 w 124"/>
                    <a:gd name="T49" fmla="*/ 78 h 149"/>
                    <a:gd name="T50" fmla="*/ 0 w 124"/>
                    <a:gd name="T51" fmla="*/ 66 h 149"/>
                    <a:gd name="T52" fmla="*/ 2 w 124"/>
                    <a:gd name="T53" fmla="*/ 54 h 149"/>
                    <a:gd name="T54" fmla="*/ 5 w 124"/>
                    <a:gd name="T55" fmla="*/ 42 h 149"/>
                    <a:gd name="T56" fmla="*/ 12 w 124"/>
                    <a:gd name="T57" fmla="*/ 30 h 149"/>
                    <a:gd name="T58" fmla="*/ 20 w 124"/>
                    <a:gd name="T59" fmla="*/ 21 h 149"/>
                    <a:gd name="T60" fmla="*/ 30 w 124"/>
                    <a:gd name="T61" fmla="*/ 13 h 149"/>
                    <a:gd name="T62" fmla="*/ 40 w 124"/>
                    <a:gd name="T63" fmla="*/ 6 h 149"/>
                    <a:gd name="T64" fmla="*/ 50 w 124"/>
                    <a:gd name="T65" fmla="*/ 2 h 149"/>
                    <a:gd name="T66" fmla="*/ 59 w 124"/>
                    <a:gd name="T67" fmla="*/ 0 h 149"/>
                    <a:gd name="T68" fmla="*/ 72 w 124"/>
                    <a:gd name="T69" fmla="*/ 1 h 149"/>
                    <a:gd name="T70" fmla="*/ 83 w 124"/>
                    <a:gd name="T71" fmla="*/ 5 h 149"/>
                    <a:gd name="T72" fmla="*/ 94 w 124"/>
                    <a:gd name="T73" fmla="*/ 12 h 149"/>
                    <a:gd name="T74" fmla="*/ 103 w 124"/>
                    <a:gd name="T75" fmla="*/ 20 h 149"/>
                    <a:gd name="T76" fmla="*/ 112 w 124"/>
                    <a:gd name="T77" fmla="*/ 30 h 149"/>
                    <a:gd name="T78" fmla="*/ 117 w 124"/>
                    <a:gd name="T79" fmla="*/ 43 h 149"/>
                    <a:gd name="T80" fmla="*/ 122 w 124"/>
                    <a:gd name="T81" fmla="*/ 56 h 149"/>
                    <a:gd name="T82" fmla="*/ 124 w 124"/>
                    <a:gd name="T83" fmla="*/ 71 h 1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4"/>
                    <a:gd name="T127" fmla="*/ 0 h 149"/>
                    <a:gd name="T128" fmla="*/ 124 w 124"/>
                    <a:gd name="T129" fmla="*/ 149 h 1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4" h="149">
                      <a:moveTo>
                        <a:pt x="124" y="71"/>
                      </a:moveTo>
                      <a:lnTo>
                        <a:pt x="124" y="86"/>
                      </a:lnTo>
                      <a:lnTo>
                        <a:pt x="121" y="100"/>
                      </a:lnTo>
                      <a:lnTo>
                        <a:pt x="116" y="113"/>
                      </a:lnTo>
                      <a:lnTo>
                        <a:pt x="109" y="125"/>
                      </a:lnTo>
                      <a:lnTo>
                        <a:pt x="101" y="134"/>
                      </a:lnTo>
                      <a:lnTo>
                        <a:pt x="90" y="142"/>
                      </a:lnTo>
                      <a:lnTo>
                        <a:pt x="79" y="147"/>
                      </a:lnTo>
                      <a:lnTo>
                        <a:pt x="66" y="149"/>
                      </a:lnTo>
                      <a:lnTo>
                        <a:pt x="53" y="149"/>
                      </a:lnTo>
                      <a:lnTo>
                        <a:pt x="43" y="148"/>
                      </a:lnTo>
                      <a:lnTo>
                        <a:pt x="32" y="147"/>
                      </a:lnTo>
                      <a:lnTo>
                        <a:pt x="23" y="142"/>
                      </a:lnTo>
                      <a:lnTo>
                        <a:pt x="16" y="138"/>
                      </a:lnTo>
                      <a:lnTo>
                        <a:pt x="10" y="129"/>
                      </a:lnTo>
                      <a:lnTo>
                        <a:pt x="6" y="119"/>
                      </a:lnTo>
                      <a:lnTo>
                        <a:pt x="4" y="105"/>
                      </a:lnTo>
                      <a:lnTo>
                        <a:pt x="6" y="103"/>
                      </a:lnTo>
                      <a:lnTo>
                        <a:pt x="11" y="98"/>
                      </a:lnTo>
                      <a:lnTo>
                        <a:pt x="19" y="94"/>
                      </a:lnTo>
                      <a:lnTo>
                        <a:pt x="29" y="90"/>
                      </a:lnTo>
                      <a:lnTo>
                        <a:pt x="37" y="85"/>
                      </a:lnTo>
                      <a:lnTo>
                        <a:pt x="45" y="82"/>
                      </a:lnTo>
                      <a:lnTo>
                        <a:pt x="50" y="79"/>
                      </a:lnTo>
                      <a:lnTo>
                        <a:pt x="52" y="78"/>
                      </a:lnTo>
                      <a:lnTo>
                        <a:pt x="0" y="66"/>
                      </a:lnTo>
                      <a:lnTo>
                        <a:pt x="2" y="54"/>
                      </a:lnTo>
                      <a:lnTo>
                        <a:pt x="5" y="42"/>
                      </a:lnTo>
                      <a:lnTo>
                        <a:pt x="12" y="30"/>
                      </a:lnTo>
                      <a:lnTo>
                        <a:pt x="20" y="21"/>
                      </a:lnTo>
                      <a:lnTo>
                        <a:pt x="30" y="13"/>
                      </a:lnTo>
                      <a:lnTo>
                        <a:pt x="40" y="6"/>
                      </a:lnTo>
                      <a:lnTo>
                        <a:pt x="50" y="2"/>
                      </a:lnTo>
                      <a:lnTo>
                        <a:pt x="59" y="0"/>
                      </a:lnTo>
                      <a:lnTo>
                        <a:pt x="72" y="1"/>
                      </a:lnTo>
                      <a:lnTo>
                        <a:pt x="83" y="5"/>
                      </a:lnTo>
                      <a:lnTo>
                        <a:pt x="94" y="12"/>
                      </a:lnTo>
                      <a:lnTo>
                        <a:pt x="103" y="20"/>
                      </a:lnTo>
                      <a:lnTo>
                        <a:pt x="112" y="30"/>
                      </a:lnTo>
                      <a:lnTo>
                        <a:pt x="117" y="43"/>
                      </a:lnTo>
                      <a:lnTo>
                        <a:pt x="122" y="56"/>
                      </a:lnTo>
                      <a:lnTo>
                        <a:pt x="12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8" name="Freeform 403"/>
                <p:cNvSpPr>
                  <a:spLocks/>
                </p:cNvSpPr>
                <p:nvPr/>
              </p:nvSpPr>
              <p:spPr bwMode="auto">
                <a:xfrm>
                  <a:off x="1689" y="2962"/>
                  <a:ext cx="219" cy="70"/>
                </a:xfrm>
                <a:custGeom>
                  <a:avLst/>
                  <a:gdLst>
                    <a:gd name="T0" fmla="*/ 650 w 658"/>
                    <a:gd name="T1" fmla="*/ 68 h 209"/>
                    <a:gd name="T2" fmla="*/ 579 w 658"/>
                    <a:gd name="T3" fmla="*/ 66 h 209"/>
                    <a:gd name="T4" fmla="*/ 446 w 658"/>
                    <a:gd name="T5" fmla="*/ 76 h 209"/>
                    <a:gd name="T6" fmla="*/ 394 w 658"/>
                    <a:gd name="T7" fmla="*/ 73 h 209"/>
                    <a:gd name="T8" fmla="*/ 292 w 658"/>
                    <a:gd name="T9" fmla="*/ 84 h 209"/>
                    <a:gd name="T10" fmla="*/ 256 w 658"/>
                    <a:gd name="T11" fmla="*/ 77 h 209"/>
                    <a:gd name="T12" fmla="*/ 192 w 658"/>
                    <a:gd name="T13" fmla="*/ 47 h 209"/>
                    <a:gd name="T14" fmla="*/ 114 w 658"/>
                    <a:gd name="T15" fmla="*/ 12 h 209"/>
                    <a:gd name="T16" fmla="*/ 90 w 658"/>
                    <a:gd name="T17" fmla="*/ 0 h 209"/>
                    <a:gd name="T18" fmla="*/ 70 w 658"/>
                    <a:gd name="T19" fmla="*/ 15 h 209"/>
                    <a:gd name="T20" fmla="*/ 80 w 658"/>
                    <a:gd name="T21" fmla="*/ 30 h 209"/>
                    <a:gd name="T22" fmla="*/ 135 w 658"/>
                    <a:gd name="T23" fmla="*/ 61 h 209"/>
                    <a:gd name="T24" fmla="*/ 146 w 658"/>
                    <a:gd name="T25" fmla="*/ 77 h 209"/>
                    <a:gd name="T26" fmla="*/ 163 w 658"/>
                    <a:gd name="T27" fmla="*/ 89 h 209"/>
                    <a:gd name="T28" fmla="*/ 105 w 658"/>
                    <a:gd name="T29" fmla="*/ 98 h 209"/>
                    <a:gd name="T30" fmla="*/ 44 w 658"/>
                    <a:gd name="T31" fmla="*/ 102 h 209"/>
                    <a:gd name="T32" fmla="*/ 0 w 658"/>
                    <a:gd name="T33" fmla="*/ 111 h 209"/>
                    <a:gd name="T34" fmla="*/ 1 w 658"/>
                    <a:gd name="T35" fmla="*/ 130 h 209"/>
                    <a:gd name="T36" fmla="*/ 4 w 658"/>
                    <a:gd name="T37" fmla="*/ 130 h 209"/>
                    <a:gd name="T38" fmla="*/ 11 w 658"/>
                    <a:gd name="T39" fmla="*/ 131 h 209"/>
                    <a:gd name="T40" fmla="*/ 23 w 658"/>
                    <a:gd name="T41" fmla="*/ 133 h 209"/>
                    <a:gd name="T42" fmla="*/ 37 w 658"/>
                    <a:gd name="T43" fmla="*/ 134 h 209"/>
                    <a:gd name="T44" fmla="*/ 50 w 658"/>
                    <a:gd name="T45" fmla="*/ 135 h 209"/>
                    <a:gd name="T46" fmla="*/ 63 w 658"/>
                    <a:gd name="T47" fmla="*/ 138 h 209"/>
                    <a:gd name="T48" fmla="*/ 72 w 658"/>
                    <a:gd name="T49" fmla="*/ 139 h 209"/>
                    <a:gd name="T50" fmla="*/ 77 w 658"/>
                    <a:gd name="T51" fmla="*/ 139 h 209"/>
                    <a:gd name="T52" fmla="*/ 83 w 658"/>
                    <a:gd name="T53" fmla="*/ 139 h 209"/>
                    <a:gd name="T54" fmla="*/ 89 w 658"/>
                    <a:gd name="T55" fmla="*/ 138 h 209"/>
                    <a:gd name="T56" fmla="*/ 93 w 658"/>
                    <a:gd name="T57" fmla="*/ 138 h 209"/>
                    <a:gd name="T58" fmla="*/ 96 w 658"/>
                    <a:gd name="T59" fmla="*/ 138 h 209"/>
                    <a:gd name="T60" fmla="*/ 70 w 658"/>
                    <a:gd name="T61" fmla="*/ 177 h 209"/>
                    <a:gd name="T62" fmla="*/ 52 w 658"/>
                    <a:gd name="T63" fmla="*/ 191 h 209"/>
                    <a:gd name="T64" fmla="*/ 77 w 658"/>
                    <a:gd name="T65" fmla="*/ 209 h 209"/>
                    <a:gd name="T66" fmla="*/ 142 w 658"/>
                    <a:gd name="T67" fmla="*/ 148 h 209"/>
                    <a:gd name="T68" fmla="*/ 169 w 658"/>
                    <a:gd name="T69" fmla="*/ 132 h 209"/>
                    <a:gd name="T70" fmla="*/ 216 w 658"/>
                    <a:gd name="T71" fmla="*/ 128 h 209"/>
                    <a:gd name="T72" fmla="*/ 286 w 658"/>
                    <a:gd name="T73" fmla="*/ 125 h 209"/>
                    <a:gd name="T74" fmla="*/ 388 w 658"/>
                    <a:gd name="T75" fmla="*/ 116 h 209"/>
                    <a:gd name="T76" fmla="*/ 492 w 658"/>
                    <a:gd name="T77" fmla="*/ 111 h 209"/>
                    <a:gd name="T78" fmla="*/ 596 w 658"/>
                    <a:gd name="T79" fmla="*/ 102 h 209"/>
                    <a:gd name="T80" fmla="*/ 643 w 658"/>
                    <a:gd name="T81" fmla="*/ 102 h 209"/>
                    <a:gd name="T82" fmla="*/ 658 w 658"/>
                    <a:gd name="T83" fmla="*/ 86 h 209"/>
                    <a:gd name="T84" fmla="*/ 650 w 658"/>
                    <a:gd name="T85" fmla="*/ 68 h 20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8"/>
                    <a:gd name="T130" fmla="*/ 0 h 209"/>
                    <a:gd name="T131" fmla="*/ 658 w 658"/>
                    <a:gd name="T132" fmla="*/ 209 h 20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8" h="209">
                      <a:moveTo>
                        <a:pt x="650" y="68"/>
                      </a:moveTo>
                      <a:lnTo>
                        <a:pt x="579" y="66"/>
                      </a:lnTo>
                      <a:lnTo>
                        <a:pt x="446" y="76"/>
                      </a:lnTo>
                      <a:lnTo>
                        <a:pt x="394" y="73"/>
                      </a:lnTo>
                      <a:lnTo>
                        <a:pt x="292" y="84"/>
                      </a:lnTo>
                      <a:lnTo>
                        <a:pt x="256" y="77"/>
                      </a:lnTo>
                      <a:lnTo>
                        <a:pt x="192" y="47"/>
                      </a:lnTo>
                      <a:lnTo>
                        <a:pt x="114" y="12"/>
                      </a:lnTo>
                      <a:lnTo>
                        <a:pt x="90" y="0"/>
                      </a:lnTo>
                      <a:lnTo>
                        <a:pt x="70" y="15"/>
                      </a:lnTo>
                      <a:lnTo>
                        <a:pt x="80" y="30"/>
                      </a:lnTo>
                      <a:lnTo>
                        <a:pt x="135" y="61"/>
                      </a:lnTo>
                      <a:lnTo>
                        <a:pt x="146" y="77"/>
                      </a:lnTo>
                      <a:lnTo>
                        <a:pt x="163" y="89"/>
                      </a:lnTo>
                      <a:lnTo>
                        <a:pt x="105" y="98"/>
                      </a:lnTo>
                      <a:lnTo>
                        <a:pt x="44" y="102"/>
                      </a:lnTo>
                      <a:lnTo>
                        <a:pt x="0" y="111"/>
                      </a:lnTo>
                      <a:lnTo>
                        <a:pt x="1" y="130"/>
                      </a:lnTo>
                      <a:lnTo>
                        <a:pt x="4" y="130"/>
                      </a:lnTo>
                      <a:lnTo>
                        <a:pt x="11" y="131"/>
                      </a:lnTo>
                      <a:lnTo>
                        <a:pt x="23" y="133"/>
                      </a:lnTo>
                      <a:lnTo>
                        <a:pt x="37" y="134"/>
                      </a:lnTo>
                      <a:lnTo>
                        <a:pt x="50" y="135"/>
                      </a:lnTo>
                      <a:lnTo>
                        <a:pt x="63" y="138"/>
                      </a:lnTo>
                      <a:lnTo>
                        <a:pt x="72" y="139"/>
                      </a:lnTo>
                      <a:lnTo>
                        <a:pt x="77" y="139"/>
                      </a:lnTo>
                      <a:lnTo>
                        <a:pt x="83" y="139"/>
                      </a:lnTo>
                      <a:lnTo>
                        <a:pt x="89" y="138"/>
                      </a:lnTo>
                      <a:lnTo>
                        <a:pt x="93" y="138"/>
                      </a:lnTo>
                      <a:lnTo>
                        <a:pt x="96" y="138"/>
                      </a:lnTo>
                      <a:lnTo>
                        <a:pt x="70" y="177"/>
                      </a:lnTo>
                      <a:lnTo>
                        <a:pt x="52" y="191"/>
                      </a:lnTo>
                      <a:lnTo>
                        <a:pt x="77" y="209"/>
                      </a:lnTo>
                      <a:lnTo>
                        <a:pt x="142" y="148"/>
                      </a:lnTo>
                      <a:lnTo>
                        <a:pt x="169" y="132"/>
                      </a:lnTo>
                      <a:lnTo>
                        <a:pt x="216" y="128"/>
                      </a:lnTo>
                      <a:lnTo>
                        <a:pt x="286" y="125"/>
                      </a:lnTo>
                      <a:lnTo>
                        <a:pt x="388" y="116"/>
                      </a:lnTo>
                      <a:lnTo>
                        <a:pt x="492" y="111"/>
                      </a:lnTo>
                      <a:lnTo>
                        <a:pt x="596" y="102"/>
                      </a:lnTo>
                      <a:lnTo>
                        <a:pt x="643" y="102"/>
                      </a:lnTo>
                      <a:lnTo>
                        <a:pt x="658" y="86"/>
                      </a:lnTo>
                      <a:lnTo>
                        <a:pt x="650" y="68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9" name="Freeform 404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197" cy="82"/>
                </a:xfrm>
                <a:custGeom>
                  <a:avLst/>
                  <a:gdLst>
                    <a:gd name="T0" fmla="*/ 10 w 589"/>
                    <a:gd name="T1" fmla="*/ 47 h 246"/>
                    <a:gd name="T2" fmla="*/ 25 w 589"/>
                    <a:gd name="T3" fmla="*/ 53 h 246"/>
                    <a:gd name="T4" fmla="*/ 44 w 589"/>
                    <a:gd name="T5" fmla="*/ 61 h 246"/>
                    <a:gd name="T6" fmla="*/ 57 w 589"/>
                    <a:gd name="T7" fmla="*/ 67 h 246"/>
                    <a:gd name="T8" fmla="*/ 132 w 589"/>
                    <a:gd name="T9" fmla="*/ 93 h 246"/>
                    <a:gd name="T10" fmla="*/ 265 w 589"/>
                    <a:gd name="T11" fmla="*/ 131 h 246"/>
                    <a:gd name="T12" fmla="*/ 398 w 589"/>
                    <a:gd name="T13" fmla="*/ 234 h 246"/>
                    <a:gd name="T14" fmla="*/ 433 w 589"/>
                    <a:gd name="T15" fmla="*/ 242 h 246"/>
                    <a:gd name="T16" fmla="*/ 416 w 589"/>
                    <a:gd name="T17" fmla="*/ 190 h 246"/>
                    <a:gd name="T18" fmla="*/ 422 w 589"/>
                    <a:gd name="T19" fmla="*/ 191 h 246"/>
                    <a:gd name="T20" fmla="*/ 437 w 589"/>
                    <a:gd name="T21" fmla="*/ 193 h 246"/>
                    <a:gd name="T22" fmla="*/ 452 w 589"/>
                    <a:gd name="T23" fmla="*/ 195 h 246"/>
                    <a:gd name="T24" fmla="*/ 473 w 589"/>
                    <a:gd name="T25" fmla="*/ 199 h 246"/>
                    <a:gd name="T26" fmla="*/ 492 w 589"/>
                    <a:gd name="T27" fmla="*/ 204 h 246"/>
                    <a:gd name="T28" fmla="*/ 500 w 589"/>
                    <a:gd name="T29" fmla="*/ 205 h 246"/>
                    <a:gd name="T30" fmla="*/ 571 w 589"/>
                    <a:gd name="T31" fmla="*/ 212 h 246"/>
                    <a:gd name="T32" fmla="*/ 560 w 589"/>
                    <a:gd name="T33" fmla="*/ 180 h 246"/>
                    <a:gd name="T34" fmla="*/ 477 w 589"/>
                    <a:gd name="T35" fmla="*/ 158 h 246"/>
                    <a:gd name="T36" fmla="*/ 519 w 589"/>
                    <a:gd name="T37" fmla="*/ 131 h 246"/>
                    <a:gd name="T38" fmla="*/ 536 w 589"/>
                    <a:gd name="T39" fmla="*/ 93 h 246"/>
                    <a:gd name="T40" fmla="*/ 532 w 589"/>
                    <a:gd name="T41" fmla="*/ 95 h 246"/>
                    <a:gd name="T42" fmla="*/ 521 w 589"/>
                    <a:gd name="T43" fmla="*/ 98 h 246"/>
                    <a:gd name="T44" fmla="*/ 508 w 589"/>
                    <a:gd name="T45" fmla="*/ 103 h 246"/>
                    <a:gd name="T46" fmla="*/ 500 w 589"/>
                    <a:gd name="T47" fmla="*/ 105 h 246"/>
                    <a:gd name="T48" fmla="*/ 490 w 589"/>
                    <a:gd name="T49" fmla="*/ 108 h 246"/>
                    <a:gd name="T50" fmla="*/ 474 w 589"/>
                    <a:gd name="T51" fmla="*/ 111 h 246"/>
                    <a:gd name="T52" fmla="*/ 459 w 589"/>
                    <a:gd name="T53" fmla="*/ 115 h 246"/>
                    <a:gd name="T54" fmla="*/ 453 w 589"/>
                    <a:gd name="T55" fmla="*/ 117 h 246"/>
                    <a:gd name="T56" fmla="*/ 348 w 589"/>
                    <a:gd name="T57" fmla="*/ 110 h 246"/>
                    <a:gd name="T58" fmla="*/ 149 w 589"/>
                    <a:gd name="T59" fmla="*/ 49 h 246"/>
                    <a:gd name="T60" fmla="*/ 0 w 589"/>
                    <a:gd name="T61" fmla="*/ 0 h 246"/>
                    <a:gd name="T62" fmla="*/ 2 w 589"/>
                    <a:gd name="T63" fmla="*/ 25 h 246"/>
                    <a:gd name="T64" fmla="*/ 2 w 589"/>
                    <a:gd name="T65" fmla="*/ 42 h 2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9"/>
                    <a:gd name="T100" fmla="*/ 0 h 246"/>
                    <a:gd name="T101" fmla="*/ 589 w 589"/>
                    <a:gd name="T102" fmla="*/ 246 h 2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9" h="246">
                      <a:moveTo>
                        <a:pt x="5" y="46"/>
                      </a:moveTo>
                      <a:lnTo>
                        <a:pt x="10" y="47"/>
                      </a:lnTo>
                      <a:lnTo>
                        <a:pt x="17" y="49"/>
                      </a:lnTo>
                      <a:lnTo>
                        <a:pt x="25" y="53"/>
                      </a:lnTo>
                      <a:lnTo>
                        <a:pt x="35" y="56"/>
                      </a:lnTo>
                      <a:lnTo>
                        <a:pt x="44" y="61"/>
                      </a:lnTo>
                      <a:lnTo>
                        <a:pt x="52" y="65"/>
                      </a:lnTo>
                      <a:lnTo>
                        <a:pt x="57" y="67"/>
                      </a:lnTo>
                      <a:lnTo>
                        <a:pt x="59" y="68"/>
                      </a:lnTo>
                      <a:lnTo>
                        <a:pt x="132" y="93"/>
                      </a:lnTo>
                      <a:lnTo>
                        <a:pt x="212" y="112"/>
                      </a:lnTo>
                      <a:lnTo>
                        <a:pt x="265" y="131"/>
                      </a:lnTo>
                      <a:lnTo>
                        <a:pt x="325" y="176"/>
                      </a:lnTo>
                      <a:lnTo>
                        <a:pt x="398" y="234"/>
                      </a:lnTo>
                      <a:lnTo>
                        <a:pt x="412" y="246"/>
                      </a:lnTo>
                      <a:lnTo>
                        <a:pt x="433" y="242"/>
                      </a:lnTo>
                      <a:lnTo>
                        <a:pt x="431" y="215"/>
                      </a:lnTo>
                      <a:lnTo>
                        <a:pt x="416" y="190"/>
                      </a:lnTo>
                      <a:lnTo>
                        <a:pt x="417" y="190"/>
                      </a:lnTo>
                      <a:lnTo>
                        <a:pt x="422" y="191"/>
                      </a:lnTo>
                      <a:lnTo>
                        <a:pt x="429" y="192"/>
                      </a:lnTo>
                      <a:lnTo>
                        <a:pt x="437" y="193"/>
                      </a:lnTo>
                      <a:lnTo>
                        <a:pt x="443" y="194"/>
                      </a:lnTo>
                      <a:lnTo>
                        <a:pt x="452" y="195"/>
                      </a:lnTo>
                      <a:lnTo>
                        <a:pt x="461" y="198"/>
                      </a:lnTo>
                      <a:lnTo>
                        <a:pt x="473" y="199"/>
                      </a:lnTo>
                      <a:lnTo>
                        <a:pt x="484" y="201"/>
                      </a:lnTo>
                      <a:lnTo>
                        <a:pt x="492" y="204"/>
                      </a:lnTo>
                      <a:lnTo>
                        <a:pt x="498" y="205"/>
                      </a:lnTo>
                      <a:lnTo>
                        <a:pt x="500" y="205"/>
                      </a:lnTo>
                      <a:lnTo>
                        <a:pt x="543" y="212"/>
                      </a:lnTo>
                      <a:lnTo>
                        <a:pt x="571" y="212"/>
                      </a:lnTo>
                      <a:lnTo>
                        <a:pt x="589" y="197"/>
                      </a:lnTo>
                      <a:lnTo>
                        <a:pt x="560" y="180"/>
                      </a:lnTo>
                      <a:lnTo>
                        <a:pt x="518" y="173"/>
                      </a:lnTo>
                      <a:lnTo>
                        <a:pt x="477" y="158"/>
                      </a:lnTo>
                      <a:lnTo>
                        <a:pt x="484" y="145"/>
                      </a:lnTo>
                      <a:lnTo>
                        <a:pt x="519" y="131"/>
                      </a:lnTo>
                      <a:lnTo>
                        <a:pt x="542" y="124"/>
                      </a:lnTo>
                      <a:lnTo>
                        <a:pt x="536" y="93"/>
                      </a:lnTo>
                      <a:lnTo>
                        <a:pt x="535" y="93"/>
                      </a:lnTo>
                      <a:lnTo>
                        <a:pt x="532" y="95"/>
                      </a:lnTo>
                      <a:lnTo>
                        <a:pt x="527" y="96"/>
                      </a:lnTo>
                      <a:lnTo>
                        <a:pt x="521" y="98"/>
                      </a:lnTo>
                      <a:lnTo>
                        <a:pt x="514" y="102"/>
                      </a:lnTo>
                      <a:lnTo>
                        <a:pt x="508" y="103"/>
                      </a:lnTo>
                      <a:lnTo>
                        <a:pt x="504" y="105"/>
                      </a:lnTo>
                      <a:lnTo>
                        <a:pt x="500" y="105"/>
                      </a:lnTo>
                      <a:lnTo>
                        <a:pt x="497" y="105"/>
                      </a:lnTo>
                      <a:lnTo>
                        <a:pt x="490" y="108"/>
                      </a:lnTo>
                      <a:lnTo>
                        <a:pt x="483" y="109"/>
                      </a:lnTo>
                      <a:lnTo>
                        <a:pt x="474" y="111"/>
                      </a:lnTo>
                      <a:lnTo>
                        <a:pt x="466" y="114"/>
                      </a:lnTo>
                      <a:lnTo>
                        <a:pt x="459" y="115"/>
                      </a:lnTo>
                      <a:lnTo>
                        <a:pt x="454" y="117"/>
                      </a:lnTo>
                      <a:lnTo>
                        <a:pt x="453" y="117"/>
                      </a:lnTo>
                      <a:lnTo>
                        <a:pt x="422" y="131"/>
                      </a:lnTo>
                      <a:lnTo>
                        <a:pt x="348" y="110"/>
                      </a:lnTo>
                      <a:lnTo>
                        <a:pt x="237" y="79"/>
                      </a:lnTo>
                      <a:lnTo>
                        <a:pt x="149" y="49"/>
                      </a:lnTo>
                      <a:lnTo>
                        <a:pt x="65" y="26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42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A5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0" name="Freeform 405"/>
                <p:cNvSpPr>
                  <a:spLocks/>
                </p:cNvSpPr>
                <p:nvPr/>
              </p:nvSpPr>
              <p:spPr bwMode="auto">
                <a:xfrm>
                  <a:off x="1799" y="2988"/>
                  <a:ext cx="101" cy="5"/>
                </a:xfrm>
                <a:custGeom>
                  <a:avLst/>
                  <a:gdLst>
                    <a:gd name="T0" fmla="*/ 304 w 304"/>
                    <a:gd name="T1" fmla="*/ 0 h 15"/>
                    <a:gd name="T2" fmla="*/ 250 w 304"/>
                    <a:gd name="T3" fmla="*/ 1 h 15"/>
                    <a:gd name="T4" fmla="*/ 219 w 304"/>
                    <a:gd name="T5" fmla="*/ 2 h 15"/>
                    <a:gd name="T6" fmla="*/ 154 w 304"/>
                    <a:gd name="T7" fmla="*/ 4 h 15"/>
                    <a:gd name="T8" fmla="*/ 57 w 304"/>
                    <a:gd name="T9" fmla="*/ 10 h 15"/>
                    <a:gd name="T10" fmla="*/ 0 w 304"/>
                    <a:gd name="T11" fmla="*/ 11 h 15"/>
                    <a:gd name="T12" fmla="*/ 102 w 304"/>
                    <a:gd name="T13" fmla="*/ 15 h 15"/>
                    <a:gd name="T14" fmla="*/ 163 w 304"/>
                    <a:gd name="T15" fmla="*/ 14 h 15"/>
                    <a:gd name="T16" fmla="*/ 215 w 304"/>
                    <a:gd name="T17" fmla="*/ 10 h 15"/>
                    <a:gd name="T18" fmla="*/ 250 w 304"/>
                    <a:gd name="T19" fmla="*/ 9 h 15"/>
                    <a:gd name="T20" fmla="*/ 287 w 304"/>
                    <a:gd name="T21" fmla="*/ 6 h 15"/>
                    <a:gd name="T22" fmla="*/ 304 w 30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4"/>
                    <a:gd name="T37" fmla="*/ 0 h 15"/>
                    <a:gd name="T38" fmla="*/ 304 w 30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4" h="15">
                      <a:moveTo>
                        <a:pt x="304" y="0"/>
                      </a:moveTo>
                      <a:lnTo>
                        <a:pt x="250" y="1"/>
                      </a:lnTo>
                      <a:lnTo>
                        <a:pt x="219" y="2"/>
                      </a:lnTo>
                      <a:lnTo>
                        <a:pt x="154" y="4"/>
                      </a:lnTo>
                      <a:lnTo>
                        <a:pt x="57" y="10"/>
                      </a:lnTo>
                      <a:lnTo>
                        <a:pt x="0" y="11"/>
                      </a:lnTo>
                      <a:lnTo>
                        <a:pt x="102" y="15"/>
                      </a:lnTo>
                      <a:lnTo>
                        <a:pt x="163" y="14"/>
                      </a:lnTo>
                      <a:lnTo>
                        <a:pt x="215" y="10"/>
                      </a:lnTo>
                      <a:lnTo>
                        <a:pt x="250" y="9"/>
                      </a:lnTo>
                      <a:lnTo>
                        <a:pt x="287" y="6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1" name="Freeform 406"/>
                <p:cNvSpPr>
                  <a:spLocks/>
                </p:cNvSpPr>
                <p:nvPr/>
              </p:nvSpPr>
              <p:spPr bwMode="auto">
                <a:xfrm>
                  <a:off x="1692" y="2996"/>
                  <a:ext cx="49" cy="8"/>
                </a:xfrm>
                <a:custGeom>
                  <a:avLst/>
                  <a:gdLst>
                    <a:gd name="T0" fmla="*/ 147 w 147"/>
                    <a:gd name="T1" fmla="*/ 0 h 25"/>
                    <a:gd name="T2" fmla="*/ 80 w 147"/>
                    <a:gd name="T3" fmla="*/ 10 h 25"/>
                    <a:gd name="T4" fmla="*/ 38 w 147"/>
                    <a:gd name="T5" fmla="*/ 13 h 25"/>
                    <a:gd name="T6" fmla="*/ 0 w 147"/>
                    <a:gd name="T7" fmla="*/ 16 h 25"/>
                    <a:gd name="T8" fmla="*/ 59 w 147"/>
                    <a:gd name="T9" fmla="*/ 25 h 25"/>
                    <a:gd name="T10" fmla="*/ 103 w 147"/>
                    <a:gd name="T11" fmla="*/ 18 h 25"/>
                    <a:gd name="T12" fmla="*/ 147 w 147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25"/>
                    <a:gd name="T23" fmla="*/ 147 w 147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25">
                      <a:moveTo>
                        <a:pt x="147" y="0"/>
                      </a:moveTo>
                      <a:lnTo>
                        <a:pt x="80" y="10"/>
                      </a:lnTo>
                      <a:lnTo>
                        <a:pt x="38" y="13"/>
                      </a:lnTo>
                      <a:lnTo>
                        <a:pt x="0" y="16"/>
                      </a:lnTo>
                      <a:lnTo>
                        <a:pt x="59" y="25"/>
                      </a:lnTo>
                      <a:lnTo>
                        <a:pt x="103" y="1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2" name="Freeform 407"/>
                <p:cNvSpPr>
                  <a:spLocks/>
                </p:cNvSpPr>
                <p:nvPr/>
              </p:nvSpPr>
              <p:spPr bwMode="auto">
                <a:xfrm>
                  <a:off x="1710" y="3008"/>
                  <a:ext cx="17" cy="19"/>
                </a:xfrm>
                <a:custGeom>
                  <a:avLst/>
                  <a:gdLst>
                    <a:gd name="T0" fmla="*/ 49 w 49"/>
                    <a:gd name="T1" fmla="*/ 0 h 57"/>
                    <a:gd name="T2" fmla="*/ 35 w 49"/>
                    <a:gd name="T3" fmla="*/ 10 h 57"/>
                    <a:gd name="T4" fmla="*/ 21 w 49"/>
                    <a:gd name="T5" fmla="*/ 32 h 57"/>
                    <a:gd name="T6" fmla="*/ 0 w 49"/>
                    <a:gd name="T7" fmla="*/ 49 h 57"/>
                    <a:gd name="T8" fmla="*/ 6 w 49"/>
                    <a:gd name="T9" fmla="*/ 57 h 57"/>
                    <a:gd name="T10" fmla="*/ 31 w 49"/>
                    <a:gd name="T11" fmla="*/ 39 h 57"/>
                    <a:gd name="T12" fmla="*/ 40 w 49"/>
                    <a:gd name="T13" fmla="*/ 24 h 57"/>
                    <a:gd name="T14" fmla="*/ 49 w 49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57"/>
                    <a:gd name="T26" fmla="*/ 49 w 49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57">
                      <a:moveTo>
                        <a:pt x="49" y="0"/>
                      </a:moveTo>
                      <a:lnTo>
                        <a:pt x="35" y="10"/>
                      </a:lnTo>
                      <a:lnTo>
                        <a:pt x="21" y="32"/>
                      </a:lnTo>
                      <a:lnTo>
                        <a:pt x="0" y="49"/>
                      </a:lnTo>
                      <a:lnTo>
                        <a:pt x="6" y="57"/>
                      </a:lnTo>
                      <a:lnTo>
                        <a:pt x="31" y="39"/>
                      </a:lnTo>
                      <a:lnTo>
                        <a:pt x="40" y="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3" name="Freeform 408"/>
                <p:cNvSpPr>
                  <a:spLocks/>
                </p:cNvSpPr>
                <p:nvPr/>
              </p:nvSpPr>
              <p:spPr bwMode="auto">
                <a:xfrm>
                  <a:off x="1732" y="2995"/>
                  <a:ext cx="65" cy="14"/>
                </a:xfrm>
                <a:custGeom>
                  <a:avLst/>
                  <a:gdLst>
                    <a:gd name="T0" fmla="*/ 0 w 194"/>
                    <a:gd name="T1" fmla="*/ 41 h 41"/>
                    <a:gd name="T2" fmla="*/ 3 w 194"/>
                    <a:gd name="T3" fmla="*/ 37 h 41"/>
                    <a:gd name="T4" fmla="*/ 10 w 194"/>
                    <a:gd name="T5" fmla="*/ 30 h 41"/>
                    <a:gd name="T6" fmla="*/ 18 w 194"/>
                    <a:gd name="T7" fmla="*/ 22 h 41"/>
                    <a:gd name="T8" fmla="*/ 24 w 194"/>
                    <a:gd name="T9" fmla="*/ 19 h 41"/>
                    <a:gd name="T10" fmla="*/ 31 w 194"/>
                    <a:gd name="T11" fmla="*/ 16 h 41"/>
                    <a:gd name="T12" fmla="*/ 38 w 194"/>
                    <a:gd name="T13" fmla="*/ 13 h 41"/>
                    <a:gd name="T14" fmla="*/ 44 w 194"/>
                    <a:gd name="T15" fmla="*/ 8 h 41"/>
                    <a:gd name="T16" fmla="*/ 46 w 194"/>
                    <a:gd name="T17" fmla="*/ 7 h 41"/>
                    <a:gd name="T18" fmla="*/ 63 w 194"/>
                    <a:gd name="T19" fmla="*/ 7 h 41"/>
                    <a:gd name="T20" fmla="*/ 65 w 194"/>
                    <a:gd name="T21" fmla="*/ 8 h 41"/>
                    <a:gd name="T22" fmla="*/ 71 w 194"/>
                    <a:gd name="T23" fmla="*/ 11 h 41"/>
                    <a:gd name="T24" fmla="*/ 78 w 194"/>
                    <a:gd name="T25" fmla="*/ 13 h 41"/>
                    <a:gd name="T26" fmla="*/ 84 w 194"/>
                    <a:gd name="T27" fmla="*/ 14 h 41"/>
                    <a:gd name="T28" fmla="*/ 87 w 194"/>
                    <a:gd name="T29" fmla="*/ 14 h 41"/>
                    <a:gd name="T30" fmla="*/ 92 w 194"/>
                    <a:gd name="T31" fmla="*/ 14 h 41"/>
                    <a:gd name="T32" fmla="*/ 99 w 194"/>
                    <a:gd name="T33" fmla="*/ 13 h 41"/>
                    <a:gd name="T34" fmla="*/ 106 w 194"/>
                    <a:gd name="T35" fmla="*/ 13 h 41"/>
                    <a:gd name="T36" fmla="*/ 113 w 194"/>
                    <a:gd name="T37" fmla="*/ 13 h 41"/>
                    <a:gd name="T38" fmla="*/ 118 w 194"/>
                    <a:gd name="T39" fmla="*/ 12 h 41"/>
                    <a:gd name="T40" fmla="*/ 123 w 194"/>
                    <a:gd name="T41" fmla="*/ 12 h 41"/>
                    <a:gd name="T42" fmla="*/ 124 w 194"/>
                    <a:gd name="T43" fmla="*/ 12 h 41"/>
                    <a:gd name="T44" fmla="*/ 134 w 194"/>
                    <a:gd name="T45" fmla="*/ 1 h 41"/>
                    <a:gd name="T46" fmla="*/ 155 w 194"/>
                    <a:gd name="T47" fmla="*/ 0 h 41"/>
                    <a:gd name="T48" fmla="*/ 194 w 194"/>
                    <a:gd name="T49" fmla="*/ 9 h 41"/>
                    <a:gd name="T50" fmla="*/ 146 w 194"/>
                    <a:gd name="T51" fmla="*/ 7 h 41"/>
                    <a:gd name="T52" fmla="*/ 124 w 194"/>
                    <a:gd name="T53" fmla="*/ 18 h 41"/>
                    <a:gd name="T54" fmla="*/ 89 w 194"/>
                    <a:gd name="T55" fmla="*/ 22 h 41"/>
                    <a:gd name="T56" fmla="*/ 64 w 194"/>
                    <a:gd name="T57" fmla="*/ 22 h 41"/>
                    <a:gd name="T58" fmla="*/ 46 w 194"/>
                    <a:gd name="T59" fmla="*/ 20 h 41"/>
                    <a:gd name="T60" fmla="*/ 0 w 194"/>
                    <a:gd name="T61" fmla="*/ 41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4"/>
                    <a:gd name="T94" fmla="*/ 0 h 41"/>
                    <a:gd name="T95" fmla="*/ 194 w 19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4" h="41">
                      <a:moveTo>
                        <a:pt x="0" y="41"/>
                      </a:moveTo>
                      <a:lnTo>
                        <a:pt x="3" y="37"/>
                      </a:lnTo>
                      <a:lnTo>
                        <a:pt x="10" y="30"/>
                      </a:lnTo>
                      <a:lnTo>
                        <a:pt x="18" y="22"/>
                      </a:lnTo>
                      <a:lnTo>
                        <a:pt x="24" y="19"/>
                      </a:lnTo>
                      <a:lnTo>
                        <a:pt x="31" y="16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46" y="7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71" y="11"/>
                      </a:lnTo>
                      <a:lnTo>
                        <a:pt x="78" y="13"/>
                      </a:lnTo>
                      <a:lnTo>
                        <a:pt x="84" y="14"/>
                      </a:lnTo>
                      <a:lnTo>
                        <a:pt x="87" y="14"/>
                      </a:lnTo>
                      <a:lnTo>
                        <a:pt x="92" y="14"/>
                      </a:lnTo>
                      <a:lnTo>
                        <a:pt x="99" y="13"/>
                      </a:lnTo>
                      <a:lnTo>
                        <a:pt x="106" y="13"/>
                      </a:lnTo>
                      <a:lnTo>
                        <a:pt x="113" y="13"/>
                      </a:lnTo>
                      <a:lnTo>
                        <a:pt x="118" y="12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34" y="1"/>
                      </a:lnTo>
                      <a:lnTo>
                        <a:pt x="155" y="0"/>
                      </a:lnTo>
                      <a:lnTo>
                        <a:pt x="194" y="9"/>
                      </a:lnTo>
                      <a:lnTo>
                        <a:pt x="146" y="7"/>
                      </a:lnTo>
                      <a:lnTo>
                        <a:pt x="124" y="18"/>
                      </a:lnTo>
                      <a:lnTo>
                        <a:pt x="89" y="22"/>
                      </a:lnTo>
                      <a:lnTo>
                        <a:pt x="64" y="22"/>
                      </a:lnTo>
                      <a:lnTo>
                        <a:pt x="46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4" name="Freeform 409"/>
                <p:cNvSpPr>
                  <a:spLocks/>
                </p:cNvSpPr>
                <p:nvPr/>
              </p:nvSpPr>
              <p:spPr bwMode="auto">
                <a:xfrm>
                  <a:off x="1805" y="2995"/>
                  <a:ext cx="43" cy="3"/>
                </a:xfrm>
                <a:custGeom>
                  <a:avLst/>
                  <a:gdLst>
                    <a:gd name="T0" fmla="*/ 0 w 131"/>
                    <a:gd name="T1" fmla="*/ 0 h 9"/>
                    <a:gd name="T2" fmla="*/ 76 w 131"/>
                    <a:gd name="T3" fmla="*/ 5 h 9"/>
                    <a:gd name="T4" fmla="*/ 131 w 131"/>
                    <a:gd name="T5" fmla="*/ 6 h 9"/>
                    <a:gd name="T6" fmla="*/ 39 w 131"/>
                    <a:gd name="T7" fmla="*/ 9 h 9"/>
                    <a:gd name="T8" fmla="*/ 12 w 131"/>
                    <a:gd name="T9" fmla="*/ 7 h 9"/>
                    <a:gd name="T10" fmla="*/ 0 w 131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"/>
                    <a:gd name="T20" fmla="*/ 131 w 131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">
                      <a:moveTo>
                        <a:pt x="0" y="0"/>
                      </a:moveTo>
                      <a:lnTo>
                        <a:pt x="76" y="5"/>
                      </a:lnTo>
                      <a:lnTo>
                        <a:pt x="131" y="6"/>
                      </a:lnTo>
                      <a:lnTo>
                        <a:pt x="39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5" name="Freeform 410"/>
                <p:cNvSpPr>
                  <a:spLocks/>
                </p:cNvSpPr>
                <p:nvPr/>
              </p:nvSpPr>
              <p:spPr bwMode="auto">
                <a:xfrm>
                  <a:off x="1721" y="2967"/>
                  <a:ext cx="54" cy="27"/>
                </a:xfrm>
                <a:custGeom>
                  <a:avLst/>
                  <a:gdLst>
                    <a:gd name="T0" fmla="*/ 143 w 160"/>
                    <a:gd name="T1" fmla="*/ 68 h 81"/>
                    <a:gd name="T2" fmla="*/ 101 w 160"/>
                    <a:gd name="T3" fmla="*/ 49 h 81"/>
                    <a:gd name="T4" fmla="*/ 65 w 160"/>
                    <a:gd name="T5" fmla="*/ 27 h 81"/>
                    <a:gd name="T6" fmla="*/ 29 w 160"/>
                    <a:gd name="T7" fmla="*/ 11 h 81"/>
                    <a:gd name="T8" fmla="*/ 0 w 160"/>
                    <a:gd name="T9" fmla="*/ 0 h 81"/>
                    <a:gd name="T10" fmla="*/ 46 w 160"/>
                    <a:gd name="T11" fmla="*/ 27 h 81"/>
                    <a:gd name="T12" fmla="*/ 85 w 160"/>
                    <a:gd name="T13" fmla="*/ 46 h 81"/>
                    <a:gd name="T14" fmla="*/ 117 w 160"/>
                    <a:gd name="T15" fmla="*/ 65 h 81"/>
                    <a:gd name="T16" fmla="*/ 144 w 160"/>
                    <a:gd name="T17" fmla="*/ 81 h 81"/>
                    <a:gd name="T18" fmla="*/ 160 w 160"/>
                    <a:gd name="T19" fmla="*/ 72 h 81"/>
                    <a:gd name="T20" fmla="*/ 143 w 160"/>
                    <a:gd name="T21" fmla="*/ 68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0"/>
                    <a:gd name="T34" fmla="*/ 0 h 81"/>
                    <a:gd name="T35" fmla="*/ 160 w 160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0" h="81">
                      <a:moveTo>
                        <a:pt x="143" y="68"/>
                      </a:moveTo>
                      <a:lnTo>
                        <a:pt x="101" y="49"/>
                      </a:lnTo>
                      <a:lnTo>
                        <a:pt x="65" y="27"/>
                      </a:lnTo>
                      <a:lnTo>
                        <a:pt x="29" y="11"/>
                      </a:ln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5" y="46"/>
                      </a:lnTo>
                      <a:lnTo>
                        <a:pt x="117" y="65"/>
                      </a:lnTo>
                      <a:lnTo>
                        <a:pt x="144" y="81"/>
                      </a:lnTo>
                      <a:lnTo>
                        <a:pt x="160" y="72"/>
                      </a:lnTo>
                      <a:lnTo>
                        <a:pt x="143" y="68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6" name="Freeform 411"/>
                <p:cNvSpPr>
                  <a:spLocks/>
                </p:cNvSpPr>
                <p:nvPr/>
              </p:nvSpPr>
              <p:spPr bwMode="auto">
                <a:xfrm>
                  <a:off x="1716" y="2968"/>
                  <a:ext cx="45" cy="27"/>
                </a:xfrm>
                <a:custGeom>
                  <a:avLst/>
                  <a:gdLst>
                    <a:gd name="T0" fmla="*/ 135 w 135"/>
                    <a:gd name="T1" fmla="*/ 82 h 82"/>
                    <a:gd name="T2" fmla="*/ 110 w 135"/>
                    <a:gd name="T3" fmla="*/ 66 h 82"/>
                    <a:gd name="T4" fmla="*/ 70 w 135"/>
                    <a:gd name="T5" fmla="*/ 40 h 82"/>
                    <a:gd name="T6" fmla="*/ 13 w 135"/>
                    <a:gd name="T7" fmla="*/ 8 h 82"/>
                    <a:gd name="T8" fmla="*/ 0 w 135"/>
                    <a:gd name="T9" fmla="*/ 0 h 82"/>
                    <a:gd name="T10" fmla="*/ 15 w 135"/>
                    <a:gd name="T11" fmla="*/ 17 h 82"/>
                    <a:gd name="T12" fmla="*/ 45 w 135"/>
                    <a:gd name="T13" fmla="*/ 34 h 82"/>
                    <a:gd name="T14" fmla="*/ 79 w 135"/>
                    <a:gd name="T15" fmla="*/ 57 h 82"/>
                    <a:gd name="T16" fmla="*/ 107 w 135"/>
                    <a:gd name="T17" fmla="*/ 78 h 82"/>
                    <a:gd name="T18" fmla="*/ 135 w 135"/>
                    <a:gd name="T19" fmla="*/ 82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5"/>
                    <a:gd name="T31" fmla="*/ 0 h 82"/>
                    <a:gd name="T32" fmla="*/ 135 w 13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5" h="82">
                      <a:moveTo>
                        <a:pt x="135" y="82"/>
                      </a:moveTo>
                      <a:lnTo>
                        <a:pt x="110" y="66"/>
                      </a:lnTo>
                      <a:lnTo>
                        <a:pt x="70" y="4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5" y="17"/>
                      </a:lnTo>
                      <a:lnTo>
                        <a:pt x="45" y="34"/>
                      </a:lnTo>
                      <a:lnTo>
                        <a:pt x="79" y="57"/>
                      </a:lnTo>
                      <a:lnTo>
                        <a:pt x="107" y="78"/>
                      </a:lnTo>
                      <a:lnTo>
                        <a:pt x="135" y="8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7" name="Freeform 412"/>
                <p:cNvSpPr>
                  <a:spLocks/>
                </p:cNvSpPr>
                <p:nvPr/>
              </p:nvSpPr>
              <p:spPr bwMode="auto">
                <a:xfrm>
                  <a:off x="2168" y="3007"/>
                  <a:ext cx="154" cy="53"/>
                </a:xfrm>
                <a:custGeom>
                  <a:avLst/>
                  <a:gdLst>
                    <a:gd name="T0" fmla="*/ 0 w 461"/>
                    <a:gd name="T1" fmla="*/ 0 h 161"/>
                    <a:gd name="T2" fmla="*/ 66 w 461"/>
                    <a:gd name="T3" fmla="*/ 22 h 161"/>
                    <a:gd name="T4" fmla="*/ 159 w 461"/>
                    <a:gd name="T5" fmla="*/ 47 h 161"/>
                    <a:gd name="T6" fmla="*/ 214 w 461"/>
                    <a:gd name="T7" fmla="*/ 68 h 161"/>
                    <a:gd name="T8" fmla="*/ 288 w 461"/>
                    <a:gd name="T9" fmla="*/ 86 h 161"/>
                    <a:gd name="T10" fmla="*/ 331 w 461"/>
                    <a:gd name="T11" fmla="*/ 104 h 161"/>
                    <a:gd name="T12" fmla="*/ 392 w 461"/>
                    <a:gd name="T13" fmla="*/ 117 h 161"/>
                    <a:gd name="T14" fmla="*/ 392 w 461"/>
                    <a:gd name="T15" fmla="*/ 130 h 161"/>
                    <a:gd name="T16" fmla="*/ 410 w 461"/>
                    <a:gd name="T17" fmla="*/ 154 h 161"/>
                    <a:gd name="T18" fmla="*/ 461 w 461"/>
                    <a:gd name="T19" fmla="*/ 154 h 161"/>
                    <a:gd name="T20" fmla="*/ 419 w 461"/>
                    <a:gd name="T21" fmla="*/ 161 h 161"/>
                    <a:gd name="T22" fmla="*/ 392 w 461"/>
                    <a:gd name="T23" fmla="*/ 159 h 161"/>
                    <a:gd name="T24" fmla="*/ 379 w 461"/>
                    <a:gd name="T25" fmla="*/ 131 h 161"/>
                    <a:gd name="T26" fmla="*/ 362 w 461"/>
                    <a:gd name="T27" fmla="*/ 118 h 161"/>
                    <a:gd name="T28" fmla="*/ 274 w 461"/>
                    <a:gd name="T29" fmla="*/ 92 h 161"/>
                    <a:gd name="T30" fmla="*/ 191 w 461"/>
                    <a:gd name="T31" fmla="*/ 68 h 161"/>
                    <a:gd name="T32" fmla="*/ 129 w 461"/>
                    <a:gd name="T33" fmla="*/ 46 h 161"/>
                    <a:gd name="T34" fmla="*/ 83 w 461"/>
                    <a:gd name="T35" fmla="*/ 40 h 161"/>
                    <a:gd name="T36" fmla="*/ 0 w 461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1"/>
                    <a:gd name="T58" fmla="*/ 0 h 161"/>
                    <a:gd name="T59" fmla="*/ 461 w 461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1" h="161">
                      <a:moveTo>
                        <a:pt x="0" y="0"/>
                      </a:moveTo>
                      <a:lnTo>
                        <a:pt x="66" y="22"/>
                      </a:lnTo>
                      <a:lnTo>
                        <a:pt x="159" y="47"/>
                      </a:lnTo>
                      <a:lnTo>
                        <a:pt x="214" y="68"/>
                      </a:lnTo>
                      <a:lnTo>
                        <a:pt x="288" y="86"/>
                      </a:lnTo>
                      <a:lnTo>
                        <a:pt x="331" y="104"/>
                      </a:lnTo>
                      <a:lnTo>
                        <a:pt x="392" y="117"/>
                      </a:lnTo>
                      <a:lnTo>
                        <a:pt x="392" y="130"/>
                      </a:lnTo>
                      <a:lnTo>
                        <a:pt x="410" y="154"/>
                      </a:lnTo>
                      <a:lnTo>
                        <a:pt x="461" y="154"/>
                      </a:lnTo>
                      <a:lnTo>
                        <a:pt x="419" y="161"/>
                      </a:lnTo>
                      <a:lnTo>
                        <a:pt x="392" y="159"/>
                      </a:lnTo>
                      <a:lnTo>
                        <a:pt x="379" y="131"/>
                      </a:lnTo>
                      <a:lnTo>
                        <a:pt x="362" y="118"/>
                      </a:lnTo>
                      <a:lnTo>
                        <a:pt x="274" y="92"/>
                      </a:lnTo>
                      <a:lnTo>
                        <a:pt x="191" y="68"/>
                      </a:lnTo>
                      <a:lnTo>
                        <a:pt x="129" y="46"/>
                      </a:lnTo>
                      <a:lnTo>
                        <a:pt x="83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8" name="Freeform 413"/>
                <p:cNvSpPr>
                  <a:spLocks/>
                </p:cNvSpPr>
                <p:nvPr/>
              </p:nvSpPr>
              <p:spPr bwMode="auto">
                <a:xfrm>
                  <a:off x="2169" y="3012"/>
                  <a:ext cx="24" cy="10"/>
                </a:xfrm>
                <a:custGeom>
                  <a:avLst/>
                  <a:gdLst>
                    <a:gd name="T0" fmla="*/ 6 w 72"/>
                    <a:gd name="T1" fmla="*/ 0 h 31"/>
                    <a:gd name="T2" fmla="*/ 28 w 72"/>
                    <a:gd name="T3" fmla="*/ 13 h 31"/>
                    <a:gd name="T4" fmla="*/ 72 w 72"/>
                    <a:gd name="T5" fmla="*/ 31 h 31"/>
                    <a:gd name="T6" fmla="*/ 0 w 72"/>
                    <a:gd name="T7" fmla="*/ 10 h 31"/>
                    <a:gd name="T8" fmla="*/ 6 w 7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31"/>
                    <a:gd name="T17" fmla="*/ 72 w 72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31">
                      <a:moveTo>
                        <a:pt x="6" y="0"/>
                      </a:moveTo>
                      <a:lnTo>
                        <a:pt x="28" y="13"/>
                      </a:lnTo>
                      <a:lnTo>
                        <a:pt x="72" y="31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9" name="Freeform 414"/>
                <p:cNvSpPr>
                  <a:spLocks/>
                </p:cNvSpPr>
                <p:nvPr/>
              </p:nvSpPr>
              <p:spPr bwMode="auto">
                <a:xfrm>
                  <a:off x="2205" y="3025"/>
                  <a:ext cx="99" cy="50"/>
                </a:xfrm>
                <a:custGeom>
                  <a:avLst/>
                  <a:gdLst>
                    <a:gd name="T0" fmla="*/ 0 w 297"/>
                    <a:gd name="T1" fmla="*/ 0 h 152"/>
                    <a:gd name="T2" fmla="*/ 23 w 297"/>
                    <a:gd name="T3" fmla="*/ 8 h 152"/>
                    <a:gd name="T4" fmla="*/ 70 w 297"/>
                    <a:gd name="T5" fmla="*/ 25 h 152"/>
                    <a:gd name="T6" fmla="*/ 114 w 297"/>
                    <a:gd name="T7" fmla="*/ 32 h 152"/>
                    <a:gd name="T8" fmla="*/ 159 w 297"/>
                    <a:gd name="T9" fmla="*/ 46 h 152"/>
                    <a:gd name="T10" fmla="*/ 232 w 297"/>
                    <a:gd name="T11" fmla="*/ 69 h 152"/>
                    <a:gd name="T12" fmla="*/ 247 w 297"/>
                    <a:gd name="T13" fmla="*/ 80 h 152"/>
                    <a:gd name="T14" fmla="*/ 260 w 297"/>
                    <a:gd name="T15" fmla="*/ 100 h 152"/>
                    <a:gd name="T16" fmla="*/ 284 w 297"/>
                    <a:gd name="T17" fmla="*/ 128 h 152"/>
                    <a:gd name="T18" fmla="*/ 297 w 297"/>
                    <a:gd name="T19" fmla="*/ 152 h 152"/>
                    <a:gd name="T20" fmla="*/ 270 w 297"/>
                    <a:gd name="T21" fmla="*/ 131 h 152"/>
                    <a:gd name="T22" fmla="*/ 244 w 297"/>
                    <a:gd name="T23" fmla="*/ 93 h 152"/>
                    <a:gd name="T24" fmla="*/ 225 w 297"/>
                    <a:gd name="T25" fmla="*/ 77 h 152"/>
                    <a:gd name="T26" fmla="*/ 178 w 297"/>
                    <a:gd name="T27" fmla="*/ 65 h 152"/>
                    <a:gd name="T28" fmla="*/ 131 w 297"/>
                    <a:gd name="T29" fmla="*/ 45 h 152"/>
                    <a:gd name="T30" fmla="*/ 77 w 297"/>
                    <a:gd name="T31" fmla="*/ 32 h 152"/>
                    <a:gd name="T32" fmla="*/ 30 w 297"/>
                    <a:gd name="T33" fmla="*/ 17 h 152"/>
                    <a:gd name="T34" fmla="*/ 0 w 297"/>
                    <a:gd name="T35" fmla="*/ 0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152"/>
                    <a:gd name="T56" fmla="*/ 297 w 297"/>
                    <a:gd name="T57" fmla="*/ 152 h 1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152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70" y="25"/>
                      </a:lnTo>
                      <a:lnTo>
                        <a:pt x="114" y="32"/>
                      </a:lnTo>
                      <a:lnTo>
                        <a:pt x="159" y="46"/>
                      </a:lnTo>
                      <a:lnTo>
                        <a:pt x="232" y="69"/>
                      </a:lnTo>
                      <a:lnTo>
                        <a:pt x="247" y="80"/>
                      </a:lnTo>
                      <a:lnTo>
                        <a:pt x="260" y="100"/>
                      </a:lnTo>
                      <a:lnTo>
                        <a:pt x="284" y="128"/>
                      </a:lnTo>
                      <a:lnTo>
                        <a:pt x="297" y="152"/>
                      </a:lnTo>
                      <a:lnTo>
                        <a:pt x="270" y="131"/>
                      </a:lnTo>
                      <a:lnTo>
                        <a:pt x="244" y="93"/>
                      </a:lnTo>
                      <a:lnTo>
                        <a:pt x="225" y="77"/>
                      </a:lnTo>
                      <a:lnTo>
                        <a:pt x="178" y="65"/>
                      </a:lnTo>
                      <a:lnTo>
                        <a:pt x="131" y="45"/>
                      </a:lnTo>
                      <a:lnTo>
                        <a:pt x="77" y="32"/>
                      </a:lnTo>
                      <a:lnTo>
                        <a:pt x="3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0" name="Freeform 415"/>
                <p:cNvSpPr>
                  <a:spLocks/>
                </p:cNvSpPr>
                <p:nvPr/>
              </p:nvSpPr>
              <p:spPr bwMode="auto">
                <a:xfrm>
                  <a:off x="2269" y="3051"/>
                  <a:ext cx="31" cy="26"/>
                </a:xfrm>
                <a:custGeom>
                  <a:avLst/>
                  <a:gdLst>
                    <a:gd name="T0" fmla="*/ 0 w 94"/>
                    <a:gd name="T1" fmla="*/ 0 h 77"/>
                    <a:gd name="T2" fmla="*/ 31 w 94"/>
                    <a:gd name="T3" fmla="*/ 20 h 77"/>
                    <a:gd name="T4" fmla="*/ 59 w 94"/>
                    <a:gd name="T5" fmla="*/ 54 h 77"/>
                    <a:gd name="T6" fmla="*/ 94 w 94"/>
                    <a:gd name="T7" fmla="*/ 77 h 77"/>
                    <a:gd name="T8" fmla="*/ 60 w 94"/>
                    <a:gd name="T9" fmla="*/ 47 h 77"/>
                    <a:gd name="T10" fmla="*/ 39 w 94"/>
                    <a:gd name="T11" fmla="*/ 11 h 77"/>
                    <a:gd name="T12" fmla="*/ 0 w 94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77"/>
                    <a:gd name="T23" fmla="*/ 94 w 9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77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59" y="54"/>
                      </a:lnTo>
                      <a:lnTo>
                        <a:pt x="94" y="77"/>
                      </a:lnTo>
                      <a:lnTo>
                        <a:pt x="60" y="47"/>
                      </a:lnTo>
                      <a:lnTo>
                        <a:pt x="3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1" name="Freeform 416"/>
                <p:cNvSpPr>
                  <a:spLocks/>
                </p:cNvSpPr>
                <p:nvPr/>
              </p:nvSpPr>
              <p:spPr bwMode="auto">
                <a:xfrm>
                  <a:off x="2305" y="3036"/>
                  <a:ext cx="40" cy="15"/>
                </a:xfrm>
                <a:custGeom>
                  <a:avLst/>
                  <a:gdLst>
                    <a:gd name="T0" fmla="*/ 0 w 121"/>
                    <a:gd name="T1" fmla="*/ 32 h 44"/>
                    <a:gd name="T2" fmla="*/ 42 w 121"/>
                    <a:gd name="T3" fmla="*/ 21 h 44"/>
                    <a:gd name="T4" fmla="*/ 73 w 121"/>
                    <a:gd name="T5" fmla="*/ 7 h 44"/>
                    <a:gd name="T6" fmla="*/ 104 w 121"/>
                    <a:gd name="T7" fmla="*/ 0 h 44"/>
                    <a:gd name="T8" fmla="*/ 108 w 121"/>
                    <a:gd name="T9" fmla="*/ 9 h 44"/>
                    <a:gd name="T10" fmla="*/ 112 w 121"/>
                    <a:gd name="T11" fmla="*/ 10 h 44"/>
                    <a:gd name="T12" fmla="*/ 119 w 121"/>
                    <a:gd name="T13" fmla="*/ 11 h 44"/>
                    <a:gd name="T14" fmla="*/ 121 w 121"/>
                    <a:gd name="T15" fmla="*/ 14 h 44"/>
                    <a:gd name="T16" fmla="*/ 112 w 121"/>
                    <a:gd name="T17" fmla="*/ 15 h 44"/>
                    <a:gd name="T18" fmla="*/ 98 w 121"/>
                    <a:gd name="T19" fmla="*/ 15 h 44"/>
                    <a:gd name="T20" fmla="*/ 88 w 121"/>
                    <a:gd name="T21" fmla="*/ 15 h 44"/>
                    <a:gd name="T22" fmla="*/ 84 w 121"/>
                    <a:gd name="T23" fmla="*/ 16 h 44"/>
                    <a:gd name="T24" fmla="*/ 83 w 121"/>
                    <a:gd name="T25" fmla="*/ 16 h 44"/>
                    <a:gd name="T26" fmla="*/ 63 w 121"/>
                    <a:gd name="T27" fmla="*/ 23 h 44"/>
                    <a:gd name="T28" fmla="*/ 36 w 121"/>
                    <a:gd name="T29" fmla="*/ 30 h 44"/>
                    <a:gd name="T30" fmla="*/ 0 w 121"/>
                    <a:gd name="T31" fmla="*/ 44 h 44"/>
                    <a:gd name="T32" fmla="*/ 0 w 121"/>
                    <a:gd name="T33" fmla="*/ 32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1"/>
                    <a:gd name="T52" fmla="*/ 0 h 44"/>
                    <a:gd name="T53" fmla="*/ 121 w 121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1" h="44">
                      <a:moveTo>
                        <a:pt x="0" y="32"/>
                      </a:moveTo>
                      <a:lnTo>
                        <a:pt x="42" y="21"/>
                      </a:lnTo>
                      <a:lnTo>
                        <a:pt x="73" y="7"/>
                      </a:lnTo>
                      <a:lnTo>
                        <a:pt x="104" y="0"/>
                      </a:lnTo>
                      <a:lnTo>
                        <a:pt x="108" y="9"/>
                      </a:lnTo>
                      <a:lnTo>
                        <a:pt x="112" y="10"/>
                      </a:lnTo>
                      <a:lnTo>
                        <a:pt x="119" y="11"/>
                      </a:lnTo>
                      <a:lnTo>
                        <a:pt x="121" y="14"/>
                      </a:lnTo>
                      <a:lnTo>
                        <a:pt x="112" y="15"/>
                      </a:lnTo>
                      <a:lnTo>
                        <a:pt x="98" y="15"/>
                      </a:lnTo>
                      <a:lnTo>
                        <a:pt x="88" y="15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63" y="23"/>
                      </a:lnTo>
                      <a:lnTo>
                        <a:pt x="36" y="30"/>
                      </a:lnTo>
                      <a:lnTo>
                        <a:pt x="0" y="44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2" name="Freeform 417"/>
                <p:cNvSpPr>
                  <a:spLocks/>
                </p:cNvSpPr>
                <p:nvPr/>
              </p:nvSpPr>
              <p:spPr bwMode="auto">
                <a:xfrm>
                  <a:off x="2308" y="3049"/>
                  <a:ext cx="12" cy="5"/>
                </a:xfrm>
                <a:custGeom>
                  <a:avLst/>
                  <a:gdLst>
                    <a:gd name="T0" fmla="*/ 0 w 36"/>
                    <a:gd name="T1" fmla="*/ 14 h 16"/>
                    <a:gd name="T2" fmla="*/ 36 w 36"/>
                    <a:gd name="T3" fmla="*/ 0 h 16"/>
                    <a:gd name="T4" fmla="*/ 20 w 36"/>
                    <a:gd name="T5" fmla="*/ 16 h 16"/>
                    <a:gd name="T6" fmla="*/ 0 w 36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6"/>
                    <a:gd name="T14" fmla="*/ 36 w 36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6">
                      <a:moveTo>
                        <a:pt x="0" y="14"/>
                      </a:moveTo>
                      <a:lnTo>
                        <a:pt x="36" y="0"/>
                      </a:lnTo>
                      <a:lnTo>
                        <a:pt x="2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3" name="Freeform 418"/>
                <p:cNvSpPr>
                  <a:spLocks/>
                </p:cNvSpPr>
                <p:nvPr/>
              </p:nvSpPr>
              <p:spPr bwMode="auto">
                <a:xfrm>
                  <a:off x="2326" y="3057"/>
                  <a:ext cx="29" cy="8"/>
                </a:xfrm>
                <a:custGeom>
                  <a:avLst/>
                  <a:gdLst>
                    <a:gd name="T0" fmla="*/ 0 w 85"/>
                    <a:gd name="T1" fmla="*/ 0 h 24"/>
                    <a:gd name="T2" fmla="*/ 27 w 85"/>
                    <a:gd name="T3" fmla="*/ 8 h 24"/>
                    <a:gd name="T4" fmla="*/ 62 w 85"/>
                    <a:gd name="T5" fmla="*/ 15 h 24"/>
                    <a:gd name="T6" fmla="*/ 85 w 85"/>
                    <a:gd name="T7" fmla="*/ 24 h 24"/>
                    <a:gd name="T8" fmla="*/ 68 w 85"/>
                    <a:gd name="T9" fmla="*/ 24 h 24"/>
                    <a:gd name="T10" fmla="*/ 36 w 85"/>
                    <a:gd name="T11" fmla="*/ 15 h 24"/>
                    <a:gd name="T12" fmla="*/ 0 w 85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24"/>
                    <a:gd name="T23" fmla="*/ 85 w 85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24">
                      <a:moveTo>
                        <a:pt x="0" y="0"/>
                      </a:moveTo>
                      <a:lnTo>
                        <a:pt x="27" y="8"/>
                      </a:lnTo>
                      <a:lnTo>
                        <a:pt x="62" y="15"/>
                      </a:lnTo>
                      <a:lnTo>
                        <a:pt x="85" y="24"/>
                      </a:lnTo>
                      <a:lnTo>
                        <a:pt x="68" y="24"/>
                      </a:lnTo>
                      <a:lnTo>
                        <a:pt x="3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4" name="Freeform 419"/>
                <p:cNvSpPr>
                  <a:spLocks/>
                </p:cNvSpPr>
                <p:nvPr/>
              </p:nvSpPr>
              <p:spPr bwMode="auto">
                <a:xfrm>
                  <a:off x="2320" y="3061"/>
                  <a:ext cx="27" cy="8"/>
                </a:xfrm>
                <a:custGeom>
                  <a:avLst/>
                  <a:gdLst>
                    <a:gd name="T0" fmla="*/ 0 w 83"/>
                    <a:gd name="T1" fmla="*/ 2 h 23"/>
                    <a:gd name="T2" fmla="*/ 22 w 83"/>
                    <a:gd name="T3" fmla="*/ 0 h 23"/>
                    <a:gd name="T4" fmla="*/ 56 w 83"/>
                    <a:gd name="T5" fmla="*/ 14 h 23"/>
                    <a:gd name="T6" fmla="*/ 83 w 83"/>
                    <a:gd name="T7" fmla="*/ 23 h 23"/>
                    <a:gd name="T8" fmla="*/ 32 w 83"/>
                    <a:gd name="T9" fmla="*/ 9 h 23"/>
                    <a:gd name="T10" fmla="*/ 0 w 83"/>
                    <a:gd name="T11" fmla="*/ 2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3"/>
                    <a:gd name="T20" fmla="*/ 83 w 8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3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56" y="14"/>
                      </a:lnTo>
                      <a:lnTo>
                        <a:pt x="83" y="23"/>
                      </a:lnTo>
                      <a:lnTo>
                        <a:pt x="32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C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5" name="Freeform 420"/>
                <p:cNvSpPr>
                  <a:spLocks/>
                </p:cNvSpPr>
                <p:nvPr/>
              </p:nvSpPr>
              <p:spPr bwMode="auto">
                <a:xfrm>
                  <a:off x="2033" y="2861"/>
                  <a:ext cx="155" cy="61"/>
                </a:xfrm>
                <a:custGeom>
                  <a:avLst/>
                  <a:gdLst>
                    <a:gd name="T0" fmla="*/ 11 w 465"/>
                    <a:gd name="T1" fmla="*/ 112 h 185"/>
                    <a:gd name="T2" fmla="*/ 14 w 465"/>
                    <a:gd name="T3" fmla="*/ 115 h 185"/>
                    <a:gd name="T4" fmla="*/ 24 w 465"/>
                    <a:gd name="T5" fmla="*/ 120 h 185"/>
                    <a:gd name="T6" fmla="*/ 33 w 465"/>
                    <a:gd name="T7" fmla="*/ 125 h 185"/>
                    <a:gd name="T8" fmla="*/ 40 w 465"/>
                    <a:gd name="T9" fmla="*/ 129 h 185"/>
                    <a:gd name="T10" fmla="*/ 46 w 465"/>
                    <a:gd name="T11" fmla="*/ 130 h 185"/>
                    <a:gd name="T12" fmla="*/ 54 w 465"/>
                    <a:gd name="T13" fmla="*/ 131 h 185"/>
                    <a:gd name="T14" fmla="*/ 61 w 465"/>
                    <a:gd name="T15" fmla="*/ 131 h 185"/>
                    <a:gd name="T16" fmla="*/ 65 w 465"/>
                    <a:gd name="T17" fmla="*/ 131 h 185"/>
                    <a:gd name="T18" fmla="*/ 82 w 465"/>
                    <a:gd name="T19" fmla="*/ 126 h 185"/>
                    <a:gd name="T20" fmla="*/ 108 w 465"/>
                    <a:gd name="T21" fmla="*/ 138 h 185"/>
                    <a:gd name="T22" fmla="*/ 164 w 465"/>
                    <a:gd name="T23" fmla="*/ 158 h 185"/>
                    <a:gd name="T24" fmla="*/ 235 w 465"/>
                    <a:gd name="T25" fmla="*/ 160 h 185"/>
                    <a:gd name="T26" fmla="*/ 309 w 465"/>
                    <a:gd name="T27" fmla="*/ 169 h 185"/>
                    <a:gd name="T28" fmla="*/ 343 w 465"/>
                    <a:gd name="T29" fmla="*/ 183 h 185"/>
                    <a:gd name="T30" fmla="*/ 372 w 465"/>
                    <a:gd name="T31" fmla="*/ 185 h 185"/>
                    <a:gd name="T32" fmla="*/ 427 w 465"/>
                    <a:gd name="T33" fmla="*/ 185 h 185"/>
                    <a:gd name="T34" fmla="*/ 465 w 465"/>
                    <a:gd name="T35" fmla="*/ 172 h 185"/>
                    <a:gd name="T36" fmla="*/ 449 w 465"/>
                    <a:gd name="T37" fmla="*/ 160 h 185"/>
                    <a:gd name="T38" fmla="*/ 391 w 465"/>
                    <a:gd name="T39" fmla="*/ 124 h 185"/>
                    <a:gd name="T40" fmla="*/ 335 w 465"/>
                    <a:gd name="T41" fmla="*/ 98 h 185"/>
                    <a:gd name="T42" fmla="*/ 282 w 465"/>
                    <a:gd name="T43" fmla="*/ 75 h 185"/>
                    <a:gd name="T44" fmla="*/ 218 w 465"/>
                    <a:gd name="T45" fmla="*/ 64 h 185"/>
                    <a:gd name="T46" fmla="*/ 143 w 465"/>
                    <a:gd name="T47" fmla="*/ 39 h 185"/>
                    <a:gd name="T48" fmla="*/ 107 w 465"/>
                    <a:gd name="T49" fmla="*/ 15 h 185"/>
                    <a:gd name="T50" fmla="*/ 79 w 465"/>
                    <a:gd name="T51" fmla="*/ 0 h 185"/>
                    <a:gd name="T52" fmla="*/ 45 w 465"/>
                    <a:gd name="T53" fmla="*/ 8 h 185"/>
                    <a:gd name="T54" fmla="*/ 24 w 465"/>
                    <a:gd name="T55" fmla="*/ 15 h 185"/>
                    <a:gd name="T56" fmla="*/ 7 w 465"/>
                    <a:gd name="T57" fmla="*/ 48 h 185"/>
                    <a:gd name="T58" fmla="*/ 0 w 465"/>
                    <a:gd name="T59" fmla="*/ 91 h 185"/>
                    <a:gd name="T60" fmla="*/ 11 w 465"/>
                    <a:gd name="T61" fmla="*/ 112 h 1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65"/>
                    <a:gd name="T94" fmla="*/ 0 h 185"/>
                    <a:gd name="T95" fmla="*/ 465 w 465"/>
                    <a:gd name="T96" fmla="*/ 185 h 1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65" h="185">
                      <a:moveTo>
                        <a:pt x="11" y="112"/>
                      </a:moveTo>
                      <a:lnTo>
                        <a:pt x="14" y="115"/>
                      </a:lnTo>
                      <a:lnTo>
                        <a:pt x="24" y="120"/>
                      </a:lnTo>
                      <a:lnTo>
                        <a:pt x="33" y="125"/>
                      </a:lnTo>
                      <a:lnTo>
                        <a:pt x="40" y="129"/>
                      </a:lnTo>
                      <a:lnTo>
                        <a:pt x="46" y="130"/>
                      </a:lnTo>
                      <a:lnTo>
                        <a:pt x="54" y="131"/>
                      </a:lnTo>
                      <a:lnTo>
                        <a:pt x="61" y="131"/>
                      </a:lnTo>
                      <a:lnTo>
                        <a:pt x="65" y="131"/>
                      </a:lnTo>
                      <a:lnTo>
                        <a:pt x="82" y="126"/>
                      </a:lnTo>
                      <a:lnTo>
                        <a:pt x="108" y="138"/>
                      </a:lnTo>
                      <a:lnTo>
                        <a:pt x="164" y="158"/>
                      </a:lnTo>
                      <a:lnTo>
                        <a:pt x="235" y="160"/>
                      </a:lnTo>
                      <a:lnTo>
                        <a:pt x="309" y="169"/>
                      </a:lnTo>
                      <a:lnTo>
                        <a:pt x="343" y="183"/>
                      </a:lnTo>
                      <a:lnTo>
                        <a:pt x="372" y="185"/>
                      </a:lnTo>
                      <a:lnTo>
                        <a:pt x="427" y="185"/>
                      </a:lnTo>
                      <a:lnTo>
                        <a:pt x="465" y="172"/>
                      </a:lnTo>
                      <a:lnTo>
                        <a:pt x="449" y="160"/>
                      </a:lnTo>
                      <a:lnTo>
                        <a:pt x="391" y="124"/>
                      </a:lnTo>
                      <a:lnTo>
                        <a:pt x="335" y="98"/>
                      </a:lnTo>
                      <a:lnTo>
                        <a:pt x="282" y="75"/>
                      </a:lnTo>
                      <a:lnTo>
                        <a:pt x="218" y="64"/>
                      </a:lnTo>
                      <a:lnTo>
                        <a:pt x="143" y="39"/>
                      </a:lnTo>
                      <a:lnTo>
                        <a:pt x="107" y="15"/>
                      </a:lnTo>
                      <a:lnTo>
                        <a:pt x="79" y="0"/>
                      </a:lnTo>
                      <a:lnTo>
                        <a:pt x="45" y="8"/>
                      </a:lnTo>
                      <a:lnTo>
                        <a:pt x="24" y="15"/>
                      </a:lnTo>
                      <a:lnTo>
                        <a:pt x="7" y="48"/>
                      </a:lnTo>
                      <a:lnTo>
                        <a:pt x="0" y="91"/>
                      </a:lnTo>
                      <a:lnTo>
                        <a:pt x="11" y="11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6" name="Freeform 421"/>
                <p:cNvSpPr>
                  <a:spLocks/>
                </p:cNvSpPr>
                <p:nvPr/>
              </p:nvSpPr>
              <p:spPr bwMode="auto">
                <a:xfrm>
                  <a:off x="2042" y="2860"/>
                  <a:ext cx="142" cy="56"/>
                </a:xfrm>
                <a:custGeom>
                  <a:avLst/>
                  <a:gdLst>
                    <a:gd name="T0" fmla="*/ 12 w 426"/>
                    <a:gd name="T1" fmla="*/ 19 h 166"/>
                    <a:gd name="T2" fmla="*/ 6 w 426"/>
                    <a:gd name="T3" fmla="*/ 27 h 166"/>
                    <a:gd name="T4" fmla="*/ 0 w 426"/>
                    <a:gd name="T5" fmla="*/ 42 h 166"/>
                    <a:gd name="T6" fmla="*/ 7 w 426"/>
                    <a:gd name="T7" fmla="*/ 40 h 166"/>
                    <a:gd name="T8" fmla="*/ 14 w 426"/>
                    <a:gd name="T9" fmla="*/ 30 h 166"/>
                    <a:gd name="T10" fmla="*/ 59 w 426"/>
                    <a:gd name="T11" fmla="*/ 19 h 166"/>
                    <a:gd name="T12" fmla="*/ 65 w 426"/>
                    <a:gd name="T13" fmla="*/ 31 h 166"/>
                    <a:gd name="T14" fmla="*/ 48 w 426"/>
                    <a:gd name="T15" fmla="*/ 40 h 166"/>
                    <a:gd name="T16" fmla="*/ 43 w 426"/>
                    <a:gd name="T17" fmla="*/ 62 h 166"/>
                    <a:gd name="T18" fmla="*/ 39 w 426"/>
                    <a:gd name="T19" fmla="*/ 76 h 166"/>
                    <a:gd name="T20" fmla="*/ 58 w 426"/>
                    <a:gd name="T21" fmla="*/ 51 h 166"/>
                    <a:gd name="T22" fmla="*/ 116 w 426"/>
                    <a:gd name="T23" fmla="*/ 44 h 166"/>
                    <a:gd name="T24" fmla="*/ 91 w 426"/>
                    <a:gd name="T25" fmla="*/ 63 h 166"/>
                    <a:gd name="T26" fmla="*/ 92 w 426"/>
                    <a:gd name="T27" fmla="*/ 70 h 166"/>
                    <a:gd name="T28" fmla="*/ 94 w 426"/>
                    <a:gd name="T29" fmla="*/ 81 h 166"/>
                    <a:gd name="T30" fmla="*/ 99 w 426"/>
                    <a:gd name="T31" fmla="*/ 90 h 166"/>
                    <a:gd name="T32" fmla="*/ 103 w 426"/>
                    <a:gd name="T33" fmla="*/ 97 h 166"/>
                    <a:gd name="T34" fmla="*/ 138 w 426"/>
                    <a:gd name="T35" fmla="*/ 58 h 166"/>
                    <a:gd name="T36" fmla="*/ 156 w 426"/>
                    <a:gd name="T37" fmla="*/ 72 h 166"/>
                    <a:gd name="T38" fmla="*/ 154 w 426"/>
                    <a:gd name="T39" fmla="*/ 79 h 166"/>
                    <a:gd name="T40" fmla="*/ 150 w 426"/>
                    <a:gd name="T41" fmla="*/ 93 h 166"/>
                    <a:gd name="T42" fmla="*/ 156 w 426"/>
                    <a:gd name="T43" fmla="*/ 105 h 166"/>
                    <a:gd name="T44" fmla="*/ 161 w 426"/>
                    <a:gd name="T45" fmla="*/ 110 h 166"/>
                    <a:gd name="T46" fmla="*/ 185 w 426"/>
                    <a:gd name="T47" fmla="*/ 79 h 166"/>
                    <a:gd name="T48" fmla="*/ 218 w 426"/>
                    <a:gd name="T49" fmla="*/ 79 h 166"/>
                    <a:gd name="T50" fmla="*/ 224 w 426"/>
                    <a:gd name="T51" fmla="*/ 86 h 166"/>
                    <a:gd name="T52" fmla="*/ 217 w 426"/>
                    <a:gd name="T53" fmla="*/ 89 h 166"/>
                    <a:gd name="T54" fmla="*/ 199 w 426"/>
                    <a:gd name="T55" fmla="*/ 92 h 166"/>
                    <a:gd name="T56" fmla="*/ 199 w 426"/>
                    <a:gd name="T57" fmla="*/ 110 h 166"/>
                    <a:gd name="T58" fmla="*/ 238 w 426"/>
                    <a:gd name="T59" fmla="*/ 92 h 166"/>
                    <a:gd name="T60" fmla="*/ 272 w 426"/>
                    <a:gd name="T61" fmla="*/ 93 h 166"/>
                    <a:gd name="T62" fmla="*/ 262 w 426"/>
                    <a:gd name="T63" fmla="*/ 128 h 166"/>
                    <a:gd name="T64" fmla="*/ 307 w 426"/>
                    <a:gd name="T65" fmla="*/ 106 h 166"/>
                    <a:gd name="T66" fmla="*/ 315 w 426"/>
                    <a:gd name="T67" fmla="*/ 132 h 166"/>
                    <a:gd name="T68" fmla="*/ 326 w 426"/>
                    <a:gd name="T69" fmla="*/ 134 h 166"/>
                    <a:gd name="T70" fmla="*/ 371 w 426"/>
                    <a:gd name="T71" fmla="*/ 142 h 166"/>
                    <a:gd name="T72" fmla="*/ 378 w 426"/>
                    <a:gd name="T73" fmla="*/ 166 h 166"/>
                    <a:gd name="T74" fmla="*/ 389 w 426"/>
                    <a:gd name="T75" fmla="*/ 152 h 166"/>
                    <a:gd name="T76" fmla="*/ 426 w 426"/>
                    <a:gd name="T77" fmla="*/ 163 h 166"/>
                    <a:gd name="T78" fmla="*/ 371 w 426"/>
                    <a:gd name="T79" fmla="*/ 130 h 166"/>
                    <a:gd name="T80" fmla="*/ 279 w 426"/>
                    <a:gd name="T81" fmla="*/ 84 h 166"/>
                    <a:gd name="T82" fmla="*/ 213 w 426"/>
                    <a:gd name="T83" fmla="*/ 67 h 166"/>
                    <a:gd name="T84" fmla="*/ 122 w 426"/>
                    <a:gd name="T85" fmla="*/ 37 h 166"/>
                    <a:gd name="T86" fmla="*/ 46 w 426"/>
                    <a:gd name="T87" fmla="*/ 0 h 1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66"/>
                    <a:gd name="T134" fmla="*/ 426 w 426"/>
                    <a:gd name="T135" fmla="*/ 166 h 1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66">
                      <a:moveTo>
                        <a:pt x="46" y="0"/>
                      </a:move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2"/>
                      </a:lnTo>
                      <a:lnTo>
                        <a:pt x="3" y="44"/>
                      </a:lnTo>
                      <a:lnTo>
                        <a:pt x="7" y="40"/>
                      </a:lnTo>
                      <a:lnTo>
                        <a:pt x="12" y="34"/>
                      </a:lnTo>
                      <a:lnTo>
                        <a:pt x="14" y="30"/>
                      </a:lnTo>
                      <a:lnTo>
                        <a:pt x="39" y="14"/>
                      </a:lnTo>
                      <a:lnTo>
                        <a:pt x="59" y="19"/>
                      </a:lnTo>
                      <a:lnTo>
                        <a:pt x="68" y="31"/>
                      </a:lnTo>
                      <a:lnTo>
                        <a:pt x="65" y="31"/>
                      </a:lnTo>
                      <a:lnTo>
                        <a:pt x="57" y="34"/>
                      </a:lnTo>
                      <a:lnTo>
                        <a:pt x="48" y="40"/>
                      </a:lnTo>
                      <a:lnTo>
                        <a:pt x="44" y="50"/>
                      </a:lnTo>
                      <a:lnTo>
                        <a:pt x="43" y="62"/>
                      </a:lnTo>
                      <a:lnTo>
                        <a:pt x="40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58" y="51"/>
                      </a:lnTo>
                      <a:lnTo>
                        <a:pt x="86" y="45"/>
                      </a:lnTo>
                      <a:lnTo>
                        <a:pt x="116" y="44"/>
                      </a:lnTo>
                      <a:lnTo>
                        <a:pt x="113" y="53"/>
                      </a:lnTo>
                      <a:lnTo>
                        <a:pt x="91" y="63"/>
                      </a:lnTo>
                      <a:lnTo>
                        <a:pt x="91" y="65"/>
                      </a:lnTo>
                      <a:lnTo>
                        <a:pt x="92" y="70"/>
                      </a:lnTo>
                      <a:lnTo>
                        <a:pt x="93" y="76"/>
                      </a:lnTo>
                      <a:lnTo>
                        <a:pt x="94" y="81"/>
                      </a:lnTo>
                      <a:lnTo>
                        <a:pt x="96" y="85"/>
                      </a:lnTo>
                      <a:lnTo>
                        <a:pt x="99" y="90"/>
                      </a:lnTo>
                      <a:lnTo>
                        <a:pt x="102" y="95"/>
                      </a:lnTo>
                      <a:lnTo>
                        <a:pt x="103" y="97"/>
                      </a:lnTo>
                      <a:lnTo>
                        <a:pt x="108" y="65"/>
                      </a:lnTo>
                      <a:lnTo>
                        <a:pt x="138" y="58"/>
                      </a:lnTo>
                      <a:lnTo>
                        <a:pt x="165" y="58"/>
                      </a:lnTo>
                      <a:lnTo>
                        <a:pt x="156" y="72"/>
                      </a:lnTo>
                      <a:lnTo>
                        <a:pt x="155" y="75"/>
                      </a:lnTo>
                      <a:lnTo>
                        <a:pt x="154" y="79"/>
                      </a:lnTo>
                      <a:lnTo>
                        <a:pt x="151" y="85"/>
                      </a:lnTo>
                      <a:lnTo>
                        <a:pt x="150" y="93"/>
                      </a:lnTo>
                      <a:lnTo>
                        <a:pt x="151" y="100"/>
                      </a:lnTo>
                      <a:lnTo>
                        <a:pt x="156" y="105"/>
                      </a:lnTo>
                      <a:lnTo>
                        <a:pt x="160" y="109"/>
                      </a:lnTo>
                      <a:lnTo>
                        <a:pt x="161" y="110"/>
                      </a:lnTo>
                      <a:lnTo>
                        <a:pt x="167" y="88"/>
                      </a:lnTo>
                      <a:lnTo>
                        <a:pt x="185" y="79"/>
                      </a:lnTo>
                      <a:lnTo>
                        <a:pt x="217" y="78"/>
                      </a:lnTo>
                      <a:lnTo>
                        <a:pt x="218" y="79"/>
                      </a:lnTo>
                      <a:lnTo>
                        <a:pt x="221" y="83"/>
                      </a:lnTo>
                      <a:lnTo>
                        <a:pt x="224" y="86"/>
                      </a:lnTo>
                      <a:lnTo>
                        <a:pt x="223" y="88"/>
                      </a:lnTo>
                      <a:lnTo>
                        <a:pt x="217" y="89"/>
                      </a:lnTo>
                      <a:lnTo>
                        <a:pt x="207" y="90"/>
                      </a:lnTo>
                      <a:lnTo>
                        <a:pt x="199" y="92"/>
                      </a:lnTo>
                      <a:lnTo>
                        <a:pt x="196" y="93"/>
                      </a:lnTo>
                      <a:lnTo>
                        <a:pt x="199" y="110"/>
                      </a:lnTo>
                      <a:lnTo>
                        <a:pt x="213" y="99"/>
                      </a:lnTo>
                      <a:lnTo>
                        <a:pt x="238" y="92"/>
                      </a:lnTo>
                      <a:lnTo>
                        <a:pt x="258" y="85"/>
                      </a:lnTo>
                      <a:lnTo>
                        <a:pt x="272" y="93"/>
                      </a:lnTo>
                      <a:lnTo>
                        <a:pt x="260" y="111"/>
                      </a:lnTo>
                      <a:lnTo>
                        <a:pt x="262" y="128"/>
                      </a:lnTo>
                      <a:lnTo>
                        <a:pt x="279" y="109"/>
                      </a:lnTo>
                      <a:lnTo>
                        <a:pt x="307" y="106"/>
                      </a:lnTo>
                      <a:lnTo>
                        <a:pt x="326" y="119"/>
                      </a:lnTo>
                      <a:lnTo>
                        <a:pt x="315" y="132"/>
                      </a:lnTo>
                      <a:lnTo>
                        <a:pt x="320" y="147"/>
                      </a:lnTo>
                      <a:lnTo>
                        <a:pt x="326" y="134"/>
                      </a:lnTo>
                      <a:lnTo>
                        <a:pt x="348" y="134"/>
                      </a:lnTo>
                      <a:lnTo>
                        <a:pt x="371" y="142"/>
                      </a:lnTo>
                      <a:lnTo>
                        <a:pt x="363" y="161"/>
                      </a:lnTo>
                      <a:lnTo>
                        <a:pt x="378" y="166"/>
                      </a:lnTo>
                      <a:lnTo>
                        <a:pt x="378" y="153"/>
                      </a:lnTo>
                      <a:lnTo>
                        <a:pt x="389" y="152"/>
                      </a:lnTo>
                      <a:lnTo>
                        <a:pt x="414" y="162"/>
                      </a:lnTo>
                      <a:lnTo>
                        <a:pt x="426" y="163"/>
                      </a:lnTo>
                      <a:lnTo>
                        <a:pt x="410" y="149"/>
                      </a:lnTo>
                      <a:lnTo>
                        <a:pt x="371" y="130"/>
                      </a:lnTo>
                      <a:lnTo>
                        <a:pt x="333" y="106"/>
                      </a:lnTo>
                      <a:lnTo>
                        <a:pt x="279" y="84"/>
                      </a:lnTo>
                      <a:lnTo>
                        <a:pt x="250" y="70"/>
                      </a:lnTo>
                      <a:lnTo>
                        <a:pt x="213" y="67"/>
                      </a:lnTo>
                      <a:lnTo>
                        <a:pt x="174" y="56"/>
                      </a:lnTo>
                      <a:lnTo>
                        <a:pt x="122" y="37"/>
                      </a:lnTo>
                      <a:lnTo>
                        <a:pt x="69" y="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C1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7" name="Freeform 422"/>
                <p:cNvSpPr>
                  <a:spLocks/>
                </p:cNvSpPr>
                <p:nvPr/>
              </p:nvSpPr>
              <p:spPr bwMode="auto">
                <a:xfrm>
                  <a:off x="2084" y="2878"/>
                  <a:ext cx="39" cy="15"/>
                </a:xfrm>
                <a:custGeom>
                  <a:avLst/>
                  <a:gdLst>
                    <a:gd name="T0" fmla="*/ 2 w 117"/>
                    <a:gd name="T1" fmla="*/ 1 h 44"/>
                    <a:gd name="T2" fmla="*/ 31 w 117"/>
                    <a:gd name="T3" fmla="*/ 0 h 44"/>
                    <a:gd name="T4" fmla="*/ 49 w 117"/>
                    <a:gd name="T5" fmla="*/ 0 h 44"/>
                    <a:gd name="T6" fmla="*/ 57 w 117"/>
                    <a:gd name="T7" fmla="*/ 11 h 44"/>
                    <a:gd name="T8" fmla="*/ 92 w 117"/>
                    <a:gd name="T9" fmla="*/ 25 h 44"/>
                    <a:gd name="T10" fmla="*/ 117 w 117"/>
                    <a:gd name="T11" fmla="*/ 27 h 44"/>
                    <a:gd name="T12" fmla="*/ 111 w 117"/>
                    <a:gd name="T13" fmla="*/ 43 h 44"/>
                    <a:gd name="T14" fmla="*/ 107 w 117"/>
                    <a:gd name="T15" fmla="*/ 43 h 44"/>
                    <a:gd name="T16" fmla="*/ 99 w 117"/>
                    <a:gd name="T17" fmla="*/ 42 h 44"/>
                    <a:gd name="T18" fmla="*/ 90 w 117"/>
                    <a:gd name="T19" fmla="*/ 42 h 44"/>
                    <a:gd name="T20" fmla="*/ 83 w 117"/>
                    <a:gd name="T21" fmla="*/ 42 h 44"/>
                    <a:gd name="T22" fmla="*/ 79 w 117"/>
                    <a:gd name="T23" fmla="*/ 41 h 44"/>
                    <a:gd name="T24" fmla="*/ 76 w 117"/>
                    <a:gd name="T25" fmla="*/ 36 h 44"/>
                    <a:gd name="T26" fmla="*/ 72 w 117"/>
                    <a:gd name="T27" fmla="*/ 32 h 44"/>
                    <a:gd name="T28" fmla="*/ 65 w 117"/>
                    <a:gd name="T29" fmla="*/ 31 h 44"/>
                    <a:gd name="T30" fmla="*/ 57 w 117"/>
                    <a:gd name="T31" fmla="*/ 32 h 44"/>
                    <a:gd name="T32" fmla="*/ 50 w 117"/>
                    <a:gd name="T33" fmla="*/ 34 h 44"/>
                    <a:gd name="T34" fmla="*/ 43 w 117"/>
                    <a:gd name="T35" fmla="*/ 36 h 44"/>
                    <a:gd name="T36" fmla="*/ 37 w 117"/>
                    <a:gd name="T37" fmla="*/ 38 h 44"/>
                    <a:gd name="T38" fmla="*/ 31 w 117"/>
                    <a:gd name="T39" fmla="*/ 41 h 44"/>
                    <a:gd name="T40" fmla="*/ 25 w 117"/>
                    <a:gd name="T41" fmla="*/ 42 h 44"/>
                    <a:gd name="T42" fmla="*/ 19 w 117"/>
                    <a:gd name="T43" fmla="*/ 43 h 44"/>
                    <a:gd name="T44" fmla="*/ 12 w 117"/>
                    <a:gd name="T45" fmla="*/ 44 h 44"/>
                    <a:gd name="T46" fmla="*/ 7 w 117"/>
                    <a:gd name="T47" fmla="*/ 43 h 44"/>
                    <a:gd name="T48" fmla="*/ 3 w 117"/>
                    <a:gd name="T49" fmla="*/ 39 h 44"/>
                    <a:gd name="T50" fmla="*/ 1 w 117"/>
                    <a:gd name="T51" fmla="*/ 36 h 44"/>
                    <a:gd name="T52" fmla="*/ 0 w 117"/>
                    <a:gd name="T53" fmla="*/ 34 h 44"/>
                    <a:gd name="T54" fmla="*/ 22 w 117"/>
                    <a:gd name="T55" fmla="*/ 34 h 44"/>
                    <a:gd name="T56" fmla="*/ 22 w 117"/>
                    <a:gd name="T57" fmla="*/ 24 h 44"/>
                    <a:gd name="T58" fmla="*/ 2 w 117"/>
                    <a:gd name="T59" fmla="*/ 1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7"/>
                    <a:gd name="T91" fmla="*/ 0 h 44"/>
                    <a:gd name="T92" fmla="*/ 117 w 11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7" h="44">
                      <a:moveTo>
                        <a:pt x="2" y="1"/>
                      </a:moveTo>
                      <a:lnTo>
                        <a:pt x="31" y="0"/>
                      </a:lnTo>
                      <a:lnTo>
                        <a:pt x="49" y="0"/>
                      </a:lnTo>
                      <a:lnTo>
                        <a:pt x="57" y="11"/>
                      </a:lnTo>
                      <a:lnTo>
                        <a:pt x="92" y="25"/>
                      </a:lnTo>
                      <a:lnTo>
                        <a:pt x="117" y="27"/>
                      </a:lnTo>
                      <a:lnTo>
                        <a:pt x="111" y="43"/>
                      </a:lnTo>
                      <a:lnTo>
                        <a:pt x="107" y="43"/>
                      </a:lnTo>
                      <a:lnTo>
                        <a:pt x="99" y="42"/>
                      </a:lnTo>
                      <a:lnTo>
                        <a:pt x="90" y="42"/>
                      </a:lnTo>
                      <a:lnTo>
                        <a:pt x="83" y="42"/>
                      </a:lnTo>
                      <a:lnTo>
                        <a:pt x="79" y="41"/>
                      </a:lnTo>
                      <a:lnTo>
                        <a:pt x="76" y="36"/>
                      </a:lnTo>
                      <a:lnTo>
                        <a:pt x="72" y="32"/>
                      </a:lnTo>
                      <a:lnTo>
                        <a:pt x="65" y="31"/>
                      </a:lnTo>
                      <a:lnTo>
                        <a:pt x="57" y="32"/>
                      </a:lnTo>
                      <a:lnTo>
                        <a:pt x="50" y="34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1" y="41"/>
                      </a:lnTo>
                      <a:lnTo>
                        <a:pt x="25" y="42"/>
                      </a:lnTo>
                      <a:lnTo>
                        <a:pt x="19" y="43"/>
                      </a:lnTo>
                      <a:lnTo>
                        <a:pt x="12" y="44"/>
                      </a:lnTo>
                      <a:lnTo>
                        <a:pt x="7" y="43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2" y="34"/>
                      </a:lnTo>
                      <a:lnTo>
                        <a:pt x="22" y="24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8" name="Freeform 423"/>
                <p:cNvSpPr>
                  <a:spLocks/>
                </p:cNvSpPr>
                <p:nvPr/>
              </p:nvSpPr>
              <p:spPr bwMode="auto">
                <a:xfrm>
                  <a:off x="2135" y="2894"/>
                  <a:ext cx="10" cy="8"/>
                </a:xfrm>
                <a:custGeom>
                  <a:avLst/>
                  <a:gdLst>
                    <a:gd name="T0" fmla="*/ 14 w 31"/>
                    <a:gd name="T1" fmla="*/ 0 h 22"/>
                    <a:gd name="T2" fmla="*/ 0 w 31"/>
                    <a:gd name="T3" fmla="*/ 3 h 22"/>
                    <a:gd name="T4" fmla="*/ 4 w 31"/>
                    <a:gd name="T5" fmla="*/ 22 h 22"/>
                    <a:gd name="T6" fmla="*/ 22 w 31"/>
                    <a:gd name="T7" fmla="*/ 22 h 22"/>
                    <a:gd name="T8" fmla="*/ 31 w 31"/>
                    <a:gd name="T9" fmla="*/ 5 h 22"/>
                    <a:gd name="T10" fmla="*/ 14 w 31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2"/>
                    <a:gd name="T20" fmla="*/ 31 w 3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2">
                      <a:moveTo>
                        <a:pt x="14" y="0"/>
                      </a:moveTo>
                      <a:lnTo>
                        <a:pt x="0" y="3"/>
                      </a:lnTo>
                      <a:lnTo>
                        <a:pt x="4" y="22"/>
                      </a:lnTo>
                      <a:lnTo>
                        <a:pt x="22" y="22"/>
                      </a:lnTo>
                      <a:lnTo>
                        <a:pt x="3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9" name="Freeform 424"/>
                <p:cNvSpPr>
                  <a:spLocks/>
                </p:cNvSpPr>
                <p:nvPr/>
              </p:nvSpPr>
              <p:spPr bwMode="auto">
                <a:xfrm>
                  <a:off x="2158" y="2900"/>
                  <a:ext cx="5" cy="6"/>
                </a:xfrm>
                <a:custGeom>
                  <a:avLst/>
                  <a:gdLst>
                    <a:gd name="T0" fmla="*/ 0 w 16"/>
                    <a:gd name="T1" fmla="*/ 0 h 17"/>
                    <a:gd name="T2" fmla="*/ 2 w 16"/>
                    <a:gd name="T3" fmla="*/ 17 h 17"/>
                    <a:gd name="T4" fmla="*/ 16 w 16"/>
                    <a:gd name="T5" fmla="*/ 17 h 17"/>
                    <a:gd name="T6" fmla="*/ 14 w 16"/>
                    <a:gd name="T7" fmla="*/ 11 h 17"/>
                    <a:gd name="T8" fmla="*/ 8 w 16"/>
                    <a:gd name="T9" fmla="*/ 5 h 17"/>
                    <a:gd name="T10" fmla="*/ 2 w 16"/>
                    <a:gd name="T11" fmla="*/ 1 h 17"/>
                    <a:gd name="T12" fmla="*/ 0 w 16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7"/>
                    <a:gd name="T23" fmla="*/ 16 w 16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7">
                      <a:moveTo>
                        <a:pt x="0" y="0"/>
                      </a:moveTo>
                      <a:lnTo>
                        <a:pt x="2" y="17"/>
                      </a:lnTo>
                      <a:lnTo>
                        <a:pt x="16" y="17"/>
                      </a:lnTo>
                      <a:lnTo>
                        <a:pt x="14" y="11"/>
                      </a:lnTo>
                      <a:lnTo>
                        <a:pt x="8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0" name="Freeform 425"/>
                <p:cNvSpPr>
                  <a:spLocks/>
                </p:cNvSpPr>
                <p:nvPr/>
              </p:nvSpPr>
              <p:spPr bwMode="auto">
                <a:xfrm>
                  <a:off x="2167" y="2906"/>
                  <a:ext cx="5" cy="5"/>
                </a:xfrm>
                <a:custGeom>
                  <a:avLst/>
                  <a:gdLst>
                    <a:gd name="T0" fmla="*/ 0 w 14"/>
                    <a:gd name="T1" fmla="*/ 0 h 14"/>
                    <a:gd name="T2" fmla="*/ 3 w 14"/>
                    <a:gd name="T3" fmla="*/ 14 h 14"/>
                    <a:gd name="T4" fmla="*/ 14 w 14"/>
                    <a:gd name="T5" fmla="*/ 10 h 14"/>
                    <a:gd name="T6" fmla="*/ 0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1" name="Freeform 426"/>
                <p:cNvSpPr>
                  <a:spLocks/>
                </p:cNvSpPr>
                <p:nvPr/>
              </p:nvSpPr>
              <p:spPr bwMode="auto">
                <a:xfrm>
                  <a:off x="2060" y="2868"/>
                  <a:ext cx="16" cy="7"/>
                </a:xfrm>
                <a:custGeom>
                  <a:avLst/>
                  <a:gdLst>
                    <a:gd name="T0" fmla="*/ 39 w 48"/>
                    <a:gd name="T1" fmla="*/ 7 h 21"/>
                    <a:gd name="T2" fmla="*/ 37 w 48"/>
                    <a:gd name="T3" fmla="*/ 6 h 21"/>
                    <a:gd name="T4" fmla="*/ 32 w 48"/>
                    <a:gd name="T5" fmla="*/ 4 h 21"/>
                    <a:gd name="T6" fmla="*/ 26 w 48"/>
                    <a:gd name="T7" fmla="*/ 1 h 21"/>
                    <a:gd name="T8" fmla="*/ 21 w 48"/>
                    <a:gd name="T9" fmla="*/ 0 h 21"/>
                    <a:gd name="T10" fmla="*/ 15 w 48"/>
                    <a:gd name="T11" fmla="*/ 0 h 21"/>
                    <a:gd name="T12" fmla="*/ 8 w 48"/>
                    <a:gd name="T13" fmla="*/ 1 h 21"/>
                    <a:gd name="T14" fmla="*/ 3 w 48"/>
                    <a:gd name="T15" fmla="*/ 4 h 21"/>
                    <a:gd name="T16" fmla="*/ 0 w 48"/>
                    <a:gd name="T17" fmla="*/ 4 h 21"/>
                    <a:gd name="T18" fmla="*/ 13 w 48"/>
                    <a:gd name="T19" fmla="*/ 17 h 21"/>
                    <a:gd name="T20" fmla="*/ 35 w 48"/>
                    <a:gd name="T21" fmla="*/ 21 h 21"/>
                    <a:gd name="T22" fmla="*/ 48 w 48"/>
                    <a:gd name="T23" fmla="*/ 17 h 21"/>
                    <a:gd name="T24" fmla="*/ 39 w 48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1"/>
                    <a:gd name="T41" fmla="*/ 48 w 48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1">
                      <a:moveTo>
                        <a:pt x="39" y="7"/>
                      </a:moveTo>
                      <a:lnTo>
                        <a:pt x="37" y="6"/>
                      </a:lnTo>
                      <a:lnTo>
                        <a:pt x="32" y="4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3" y="17"/>
                      </a:lnTo>
                      <a:lnTo>
                        <a:pt x="35" y="21"/>
                      </a:lnTo>
                      <a:lnTo>
                        <a:pt x="48" y="1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2" name="Freeform 427"/>
                <p:cNvSpPr>
                  <a:spLocks/>
                </p:cNvSpPr>
                <p:nvPr/>
              </p:nvSpPr>
              <p:spPr bwMode="auto">
                <a:xfrm>
                  <a:off x="2052" y="2861"/>
                  <a:ext cx="12" cy="6"/>
                </a:xfrm>
                <a:custGeom>
                  <a:avLst/>
                  <a:gdLst>
                    <a:gd name="T0" fmla="*/ 36 w 36"/>
                    <a:gd name="T1" fmla="*/ 10 h 18"/>
                    <a:gd name="T2" fmla="*/ 18 w 36"/>
                    <a:gd name="T3" fmla="*/ 0 h 18"/>
                    <a:gd name="T4" fmla="*/ 3 w 36"/>
                    <a:gd name="T5" fmla="*/ 5 h 18"/>
                    <a:gd name="T6" fmla="*/ 0 w 36"/>
                    <a:gd name="T7" fmla="*/ 18 h 18"/>
                    <a:gd name="T8" fmla="*/ 36 w 36"/>
                    <a:gd name="T9" fmla="*/ 1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8"/>
                    <a:gd name="T17" fmla="*/ 36 w 3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8">
                      <a:moveTo>
                        <a:pt x="36" y="10"/>
                      </a:moveTo>
                      <a:lnTo>
                        <a:pt x="1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3" name="Freeform 428"/>
                <p:cNvSpPr>
                  <a:spLocks/>
                </p:cNvSpPr>
                <p:nvPr/>
              </p:nvSpPr>
              <p:spPr bwMode="auto">
                <a:xfrm>
                  <a:off x="1914" y="2646"/>
                  <a:ext cx="171" cy="46"/>
                </a:xfrm>
                <a:custGeom>
                  <a:avLst/>
                  <a:gdLst>
                    <a:gd name="T0" fmla="*/ 0 w 512"/>
                    <a:gd name="T1" fmla="*/ 79 h 136"/>
                    <a:gd name="T2" fmla="*/ 139 w 512"/>
                    <a:gd name="T3" fmla="*/ 53 h 136"/>
                    <a:gd name="T4" fmla="*/ 168 w 512"/>
                    <a:gd name="T5" fmla="*/ 28 h 136"/>
                    <a:gd name="T6" fmla="*/ 235 w 512"/>
                    <a:gd name="T7" fmla="*/ 28 h 136"/>
                    <a:gd name="T8" fmla="*/ 274 w 512"/>
                    <a:gd name="T9" fmla="*/ 0 h 136"/>
                    <a:gd name="T10" fmla="*/ 353 w 512"/>
                    <a:gd name="T11" fmla="*/ 25 h 136"/>
                    <a:gd name="T12" fmla="*/ 388 w 512"/>
                    <a:gd name="T13" fmla="*/ 3 h 136"/>
                    <a:gd name="T14" fmla="*/ 440 w 512"/>
                    <a:gd name="T15" fmla="*/ 21 h 136"/>
                    <a:gd name="T16" fmla="*/ 486 w 512"/>
                    <a:gd name="T17" fmla="*/ 18 h 136"/>
                    <a:gd name="T18" fmla="*/ 512 w 512"/>
                    <a:gd name="T19" fmla="*/ 15 h 136"/>
                    <a:gd name="T20" fmla="*/ 474 w 512"/>
                    <a:gd name="T21" fmla="*/ 41 h 136"/>
                    <a:gd name="T22" fmla="*/ 436 w 512"/>
                    <a:gd name="T23" fmla="*/ 50 h 136"/>
                    <a:gd name="T24" fmla="*/ 451 w 512"/>
                    <a:gd name="T25" fmla="*/ 98 h 136"/>
                    <a:gd name="T26" fmla="*/ 436 w 512"/>
                    <a:gd name="T27" fmla="*/ 114 h 136"/>
                    <a:gd name="T28" fmla="*/ 420 w 512"/>
                    <a:gd name="T29" fmla="*/ 72 h 136"/>
                    <a:gd name="T30" fmla="*/ 397 w 512"/>
                    <a:gd name="T31" fmla="*/ 66 h 136"/>
                    <a:gd name="T32" fmla="*/ 366 w 512"/>
                    <a:gd name="T33" fmla="*/ 79 h 136"/>
                    <a:gd name="T34" fmla="*/ 350 w 512"/>
                    <a:gd name="T35" fmla="*/ 127 h 136"/>
                    <a:gd name="T36" fmla="*/ 314 w 512"/>
                    <a:gd name="T37" fmla="*/ 105 h 136"/>
                    <a:gd name="T38" fmla="*/ 302 w 512"/>
                    <a:gd name="T39" fmla="*/ 85 h 136"/>
                    <a:gd name="T40" fmla="*/ 302 w 512"/>
                    <a:gd name="T41" fmla="*/ 83 h 136"/>
                    <a:gd name="T42" fmla="*/ 299 w 512"/>
                    <a:gd name="T43" fmla="*/ 77 h 136"/>
                    <a:gd name="T44" fmla="*/ 295 w 512"/>
                    <a:gd name="T45" fmla="*/ 72 h 136"/>
                    <a:gd name="T46" fmla="*/ 286 w 512"/>
                    <a:gd name="T47" fmla="*/ 70 h 136"/>
                    <a:gd name="T48" fmla="*/ 279 w 512"/>
                    <a:gd name="T49" fmla="*/ 70 h 136"/>
                    <a:gd name="T50" fmla="*/ 269 w 512"/>
                    <a:gd name="T51" fmla="*/ 71 h 136"/>
                    <a:gd name="T52" fmla="*/ 256 w 512"/>
                    <a:gd name="T53" fmla="*/ 72 h 136"/>
                    <a:gd name="T54" fmla="*/ 242 w 512"/>
                    <a:gd name="T55" fmla="*/ 72 h 136"/>
                    <a:gd name="T56" fmla="*/ 229 w 512"/>
                    <a:gd name="T57" fmla="*/ 73 h 136"/>
                    <a:gd name="T58" fmla="*/ 217 w 512"/>
                    <a:gd name="T59" fmla="*/ 74 h 136"/>
                    <a:gd name="T60" fmla="*/ 209 w 512"/>
                    <a:gd name="T61" fmla="*/ 76 h 136"/>
                    <a:gd name="T62" fmla="*/ 207 w 512"/>
                    <a:gd name="T63" fmla="*/ 76 h 136"/>
                    <a:gd name="T64" fmla="*/ 126 w 512"/>
                    <a:gd name="T65" fmla="*/ 83 h 136"/>
                    <a:gd name="T66" fmla="*/ 120 w 512"/>
                    <a:gd name="T67" fmla="*/ 105 h 136"/>
                    <a:gd name="T68" fmla="*/ 92 w 512"/>
                    <a:gd name="T69" fmla="*/ 136 h 136"/>
                    <a:gd name="T70" fmla="*/ 67 w 512"/>
                    <a:gd name="T71" fmla="*/ 133 h 136"/>
                    <a:gd name="T72" fmla="*/ 54 w 512"/>
                    <a:gd name="T73" fmla="*/ 101 h 136"/>
                    <a:gd name="T74" fmla="*/ 37 w 512"/>
                    <a:gd name="T75" fmla="*/ 95 h 136"/>
                    <a:gd name="T76" fmla="*/ 9 w 512"/>
                    <a:gd name="T77" fmla="*/ 95 h 136"/>
                    <a:gd name="T78" fmla="*/ 0 w 512"/>
                    <a:gd name="T79" fmla="*/ 79 h 1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2"/>
                    <a:gd name="T121" fmla="*/ 0 h 136"/>
                    <a:gd name="T122" fmla="*/ 512 w 512"/>
                    <a:gd name="T123" fmla="*/ 136 h 1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2" h="136">
                      <a:moveTo>
                        <a:pt x="0" y="79"/>
                      </a:moveTo>
                      <a:lnTo>
                        <a:pt x="139" y="53"/>
                      </a:lnTo>
                      <a:lnTo>
                        <a:pt x="168" y="28"/>
                      </a:lnTo>
                      <a:lnTo>
                        <a:pt x="235" y="28"/>
                      </a:lnTo>
                      <a:lnTo>
                        <a:pt x="274" y="0"/>
                      </a:lnTo>
                      <a:lnTo>
                        <a:pt x="353" y="25"/>
                      </a:lnTo>
                      <a:lnTo>
                        <a:pt x="388" y="3"/>
                      </a:lnTo>
                      <a:lnTo>
                        <a:pt x="440" y="21"/>
                      </a:lnTo>
                      <a:lnTo>
                        <a:pt x="486" y="18"/>
                      </a:lnTo>
                      <a:lnTo>
                        <a:pt x="512" y="15"/>
                      </a:lnTo>
                      <a:lnTo>
                        <a:pt x="474" y="41"/>
                      </a:lnTo>
                      <a:lnTo>
                        <a:pt x="436" y="50"/>
                      </a:lnTo>
                      <a:lnTo>
                        <a:pt x="451" y="98"/>
                      </a:lnTo>
                      <a:lnTo>
                        <a:pt x="436" y="114"/>
                      </a:lnTo>
                      <a:lnTo>
                        <a:pt x="420" y="72"/>
                      </a:lnTo>
                      <a:lnTo>
                        <a:pt x="397" y="66"/>
                      </a:lnTo>
                      <a:lnTo>
                        <a:pt x="366" y="79"/>
                      </a:lnTo>
                      <a:lnTo>
                        <a:pt x="350" y="127"/>
                      </a:lnTo>
                      <a:lnTo>
                        <a:pt x="314" y="105"/>
                      </a:lnTo>
                      <a:lnTo>
                        <a:pt x="302" y="85"/>
                      </a:lnTo>
                      <a:lnTo>
                        <a:pt x="302" y="83"/>
                      </a:lnTo>
                      <a:lnTo>
                        <a:pt x="299" y="77"/>
                      </a:lnTo>
                      <a:lnTo>
                        <a:pt x="295" y="72"/>
                      </a:lnTo>
                      <a:lnTo>
                        <a:pt x="286" y="70"/>
                      </a:lnTo>
                      <a:lnTo>
                        <a:pt x="279" y="70"/>
                      </a:lnTo>
                      <a:lnTo>
                        <a:pt x="269" y="71"/>
                      </a:lnTo>
                      <a:lnTo>
                        <a:pt x="256" y="72"/>
                      </a:lnTo>
                      <a:lnTo>
                        <a:pt x="242" y="72"/>
                      </a:lnTo>
                      <a:lnTo>
                        <a:pt x="229" y="73"/>
                      </a:lnTo>
                      <a:lnTo>
                        <a:pt x="217" y="74"/>
                      </a:lnTo>
                      <a:lnTo>
                        <a:pt x="209" y="76"/>
                      </a:lnTo>
                      <a:lnTo>
                        <a:pt x="207" y="76"/>
                      </a:lnTo>
                      <a:lnTo>
                        <a:pt x="126" y="83"/>
                      </a:lnTo>
                      <a:lnTo>
                        <a:pt x="120" y="105"/>
                      </a:lnTo>
                      <a:lnTo>
                        <a:pt x="92" y="136"/>
                      </a:lnTo>
                      <a:lnTo>
                        <a:pt x="67" y="133"/>
                      </a:lnTo>
                      <a:lnTo>
                        <a:pt x="54" y="101"/>
                      </a:lnTo>
                      <a:lnTo>
                        <a:pt x="37" y="95"/>
                      </a:lnTo>
                      <a:lnTo>
                        <a:pt x="9" y="9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4" name="Freeform 429"/>
                <p:cNvSpPr>
                  <a:spLocks/>
                </p:cNvSpPr>
                <p:nvPr/>
              </p:nvSpPr>
              <p:spPr bwMode="auto">
                <a:xfrm>
                  <a:off x="1979" y="2681"/>
                  <a:ext cx="18" cy="12"/>
                </a:xfrm>
                <a:custGeom>
                  <a:avLst/>
                  <a:gdLst>
                    <a:gd name="T0" fmla="*/ 54 w 54"/>
                    <a:gd name="T1" fmla="*/ 6 h 35"/>
                    <a:gd name="T2" fmla="*/ 13 w 54"/>
                    <a:gd name="T3" fmla="*/ 0 h 35"/>
                    <a:gd name="T4" fmla="*/ 0 w 54"/>
                    <a:gd name="T5" fmla="*/ 24 h 35"/>
                    <a:gd name="T6" fmla="*/ 32 w 54"/>
                    <a:gd name="T7" fmla="*/ 35 h 35"/>
                    <a:gd name="T8" fmla="*/ 54 w 54"/>
                    <a:gd name="T9" fmla="*/ 28 h 35"/>
                    <a:gd name="T10" fmla="*/ 54 w 54"/>
                    <a:gd name="T11" fmla="*/ 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54" y="6"/>
                      </a:moveTo>
                      <a:lnTo>
                        <a:pt x="13" y="0"/>
                      </a:lnTo>
                      <a:lnTo>
                        <a:pt x="0" y="24"/>
                      </a:lnTo>
                      <a:lnTo>
                        <a:pt x="32" y="35"/>
                      </a:lnTo>
                      <a:lnTo>
                        <a:pt x="54" y="28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5" name="Freeform 430"/>
                <p:cNvSpPr>
                  <a:spLocks/>
                </p:cNvSpPr>
                <p:nvPr/>
              </p:nvSpPr>
              <p:spPr bwMode="auto">
                <a:xfrm>
                  <a:off x="1961" y="2679"/>
                  <a:ext cx="13" cy="7"/>
                </a:xfrm>
                <a:custGeom>
                  <a:avLst/>
                  <a:gdLst>
                    <a:gd name="T0" fmla="*/ 39 w 39"/>
                    <a:gd name="T1" fmla="*/ 9 h 20"/>
                    <a:gd name="T2" fmla="*/ 13 w 39"/>
                    <a:gd name="T3" fmla="*/ 0 h 20"/>
                    <a:gd name="T4" fmla="*/ 0 w 39"/>
                    <a:gd name="T5" fmla="*/ 16 h 20"/>
                    <a:gd name="T6" fmla="*/ 16 w 39"/>
                    <a:gd name="T7" fmla="*/ 20 h 20"/>
                    <a:gd name="T8" fmla="*/ 39 w 39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0"/>
                    <a:gd name="T17" fmla="*/ 39 w 3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0">
                      <a:moveTo>
                        <a:pt x="39" y="9"/>
                      </a:move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16" y="20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6" name="Freeform 431"/>
                <p:cNvSpPr>
                  <a:spLocks/>
                </p:cNvSpPr>
                <p:nvPr/>
              </p:nvSpPr>
              <p:spPr bwMode="auto">
                <a:xfrm>
                  <a:off x="1914" y="2682"/>
                  <a:ext cx="13" cy="10"/>
                </a:xfrm>
                <a:custGeom>
                  <a:avLst/>
                  <a:gdLst>
                    <a:gd name="T0" fmla="*/ 19 w 37"/>
                    <a:gd name="T1" fmla="*/ 0 h 29"/>
                    <a:gd name="T2" fmla="*/ 0 w 37"/>
                    <a:gd name="T3" fmla="*/ 11 h 29"/>
                    <a:gd name="T4" fmla="*/ 19 w 37"/>
                    <a:gd name="T5" fmla="*/ 29 h 29"/>
                    <a:gd name="T6" fmla="*/ 37 w 37"/>
                    <a:gd name="T7" fmla="*/ 16 h 29"/>
                    <a:gd name="T8" fmla="*/ 19 w 37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9"/>
                    <a:gd name="T17" fmla="*/ 37 w 3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9">
                      <a:moveTo>
                        <a:pt x="19" y="0"/>
                      </a:moveTo>
                      <a:lnTo>
                        <a:pt x="0" y="11"/>
                      </a:lnTo>
                      <a:lnTo>
                        <a:pt x="19" y="29"/>
                      </a:lnTo>
                      <a:lnTo>
                        <a:pt x="37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7" name="Freeform 432"/>
                <p:cNvSpPr>
                  <a:spLocks/>
                </p:cNvSpPr>
                <p:nvPr/>
              </p:nvSpPr>
              <p:spPr bwMode="auto">
                <a:xfrm>
                  <a:off x="2071" y="2666"/>
                  <a:ext cx="7" cy="10"/>
                </a:xfrm>
                <a:custGeom>
                  <a:avLst/>
                  <a:gdLst>
                    <a:gd name="T0" fmla="*/ 19 w 19"/>
                    <a:gd name="T1" fmla="*/ 0 h 28"/>
                    <a:gd name="T2" fmla="*/ 0 w 19"/>
                    <a:gd name="T3" fmla="*/ 10 h 28"/>
                    <a:gd name="T4" fmla="*/ 15 w 19"/>
                    <a:gd name="T5" fmla="*/ 28 h 28"/>
                    <a:gd name="T6" fmla="*/ 19 w 19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8"/>
                    <a:gd name="T14" fmla="*/ 19 w 19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8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5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8" name="Freeform 433"/>
                <p:cNvSpPr>
                  <a:spLocks/>
                </p:cNvSpPr>
                <p:nvPr/>
              </p:nvSpPr>
              <p:spPr bwMode="auto">
                <a:xfrm>
                  <a:off x="1900" y="2758"/>
                  <a:ext cx="61" cy="29"/>
                </a:xfrm>
                <a:custGeom>
                  <a:avLst/>
                  <a:gdLst>
                    <a:gd name="T0" fmla="*/ 77 w 181"/>
                    <a:gd name="T1" fmla="*/ 13 h 88"/>
                    <a:gd name="T2" fmla="*/ 0 w 181"/>
                    <a:gd name="T3" fmla="*/ 85 h 88"/>
                    <a:gd name="T4" fmla="*/ 22 w 181"/>
                    <a:gd name="T5" fmla="*/ 88 h 88"/>
                    <a:gd name="T6" fmla="*/ 79 w 181"/>
                    <a:gd name="T7" fmla="*/ 88 h 88"/>
                    <a:gd name="T8" fmla="*/ 83 w 181"/>
                    <a:gd name="T9" fmla="*/ 63 h 88"/>
                    <a:gd name="T10" fmla="*/ 102 w 181"/>
                    <a:gd name="T11" fmla="*/ 53 h 88"/>
                    <a:gd name="T12" fmla="*/ 124 w 181"/>
                    <a:gd name="T13" fmla="*/ 72 h 88"/>
                    <a:gd name="T14" fmla="*/ 172 w 181"/>
                    <a:gd name="T15" fmla="*/ 66 h 88"/>
                    <a:gd name="T16" fmla="*/ 181 w 181"/>
                    <a:gd name="T17" fmla="*/ 44 h 88"/>
                    <a:gd name="T18" fmla="*/ 144 w 181"/>
                    <a:gd name="T19" fmla="*/ 31 h 88"/>
                    <a:gd name="T20" fmla="*/ 121 w 181"/>
                    <a:gd name="T21" fmla="*/ 31 h 88"/>
                    <a:gd name="T22" fmla="*/ 121 w 181"/>
                    <a:gd name="T23" fmla="*/ 0 h 88"/>
                    <a:gd name="T24" fmla="*/ 92 w 181"/>
                    <a:gd name="T25" fmla="*/ 18 h 88"/>
                    <a:gd name="T26" fmla="*/ 77 w 181"/>
                    <a:gd name="T27" fmla="*/ 13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1"/>
                    <a:gd name="T43" fmla="*/ 0 h 88"/>
                    <a:gd name="T44" fmla="*/ 181 w 181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1" h="88">
                      <a:moveTo>
                        <a:pt x="77" y="13"/>
                      </a:moveTo>
                      <a:lnTo>
                        <a:pt x="0" y="85"/>
                      </a:lnTo>
                      <a:lnTo>
                        <a:pt x="22" y="88"/>
                      </a:lnTo>
                      <a:lnTo>
                        <a:pt x="79" y="88"/>
                      </a:lnTo>
                      <a:lnTo>
                        <a:pt x="83" y="63"/>
                      </a:lnTo>
                      <a:lnTo>
                        <a:pt x="102" y="53"/>
                      </a:lnTo>
                      <a:lnTo>
                        <a:pt x="124" y="72"/>
                      </a:lnTo>
                      <a:lnTo>
                        <a:pt x="172" y="66"/>
                      </a:lnTo>
                      <a:lnTo>
                        <a:pt x="181" y="44"/>
                      </a:lnTo>
                      <a:lnTo>
                        <a:pt x="144" y="31"/>
                      </a:lnTo>
                      <a:lnTo>
                        <a:pt x="121" y="31"/>
                      </a:lnTo>
                      <a:lnTo>
                        <a:pt x="121" y="0"/>
                      </a:lnTo>
                      <a:lnTo>
                        <a:pt x="92" y="18"/>
                      </a:lnTo>
                      <a:lnTo>
                        <a:pt x="7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89" name="Freeform 434"/>
                <p:cNvSpPr>
                  <a:spLocks/>
                </p:cNvSpPr>
                <p:nvPr/>
              </p:nvSpPr>
              <p:spPr bwMode="auto">
                <a:xfrm>
                  <a:off x="2104" y="2755"/>
                  <a:ext cx="27" cy="13"/>
                </a:xfrm>
                <a:custGeom>
                  <a:avLst/>
                  <a:gdLst>
                    <a:gd name="T0" fmla="*/ 0 w 80"/>
                    <a:gd name="T1" fmla="*/ 0 h 38"/>
                    <a:gd name="T2" fmla="*/ 41 w 80"/>
                    <a:gd name="T3" fmla="*/ 3 h 38"/>
                    <a:gd name="T4" fmla="*/ 80 w 80"/>
                    <a:gd name="T5" fmla="*/ 29 h 38"/>
                    <a:gd name="T6" fmla="*/ 28 w 80"/>
                    <a:gd name="T7" fmla="*/ 38 h 38"/>
                    <a:gd name="T8" fmla="*/ 0 w 8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38"/>
                    <a:gd name="T17" fmla="*/ 80 w 8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38">
                      <a:moveTo>
                        <a:pt x="0" y="0"/>
                      </a:moveTo>
                      <a:lnTo>
                        <a:pt x="41" y="3"/>
                      </a:lnTo>
                      <a:lnTo>
                        <a:pt x="80" y="29"/>
                      </a:lnTo>
                      <a:lnTo>
                        <a:pt x="2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0" name="Freeform 435"/>
                <p:cNvSpPr>
                  <a:spLocks/>
                </p:cNvSpPr>
                <p:nvPr/>
              </p:nvSpPr>
              <p:spPr bwMode="auto">
                <a:xfrm>
                  <a:off x="1853" y="3125"/>
                  <a:ext cx="138" cy="227"/>
                </a:xfrm>
                <a:custGeom>
                  <a:avLst/>
                  <a:gdLst>
                    <a:gd name="T0" fmla="*/ 148 w 414"/>
                    <a:gd name="T1" fmla="*/ 0 h 681"/>
                    <a:gd name="T2" fmla="*/ 20 w 414"/>
                    <a:gd name="T3" fmla="*/ 140 h 681"/>
                    <a:gd name="T4" fmla="*/ 0 w 414"/>
                    <a:gd name="T5" fmla="*/ 413 h 681"/>
                    <a:gd name="T6" fmla="*/ 65 w 414"/>
                    <a:gd name="T7" fmla="*/ 477 h 681"/>
                    <a:gd name="T8" fmla="*/ 66 w 414"/>
                    <a:gd name="T9" fmla="*/ 480 h 681"/>
                    <a:gd name="T10" fmla="*/ 67 w 414"/>
                    <a:gd name="T11" fmla="*/ 486 h 681"/>
                    <a:gd name="T12" fmla="*/ 71 w 414"/>
                    <a:gd name="T13" fmla="*/ 495 h 681"/>
                    <a:gd name="T14" fmla="*/ 75 w 414"/>
                    <a:gd name="T15" fmla="*/ 506 h 681"/>
                    <a:gd name="T16" fmla="*/ 81 w 414"/>
                    <a:gd name="T17" fmla="*/ 518 h 681"/>
                    <a:gd name="T18" fmla="*/ 89 w 414"/>
                    <a:gd name="T19" fmla="*/ 531 h 681"/>
                    <a:gd name="T20" fmla="*/ 99 w 414"/>
                    <a:gd name="T21" fmla="*/ 543 h 681"/>
                    <a:gd name="T22" fmla="*/ 109 w 414"/>
                    <a:gd name="T23" fmla="*/ 553 h 681"/>
                    <a:gd name="T24" fmla="*/ 123 w 414"/>
                    <a:gd name="T25" fmla="*/ 564 h 681"/>
                    <a:gd name="T26" fmla="*/ 142 w 414"/>
                    <a:gd name="T27" fmla="*/ 574 h 681"/>
                    <a:gd name="T28" fmla="*/ 163 w 414"/>
                    <a:gd name="T29" fmla="*/ 585 h 681"/>
                    <a:gd name="T30" fmla="*/ 185 w 414"/>
                    <a:gd name="T31" fmla="*/ 595 h 681"/>
                    <a:gd name="T32" fmla="*/ 205 w 414"/>
                    <a:gd name="T33" fmla="*/ 604 h 681"/>
                    <a:gd name="T34" fmla="*/ 221 w 414"/>
                    <a:gd name="T35" fmla="*/ 611 h 681"/>
                    <a:gd name="T36" fmla="*/ 232 w 414"/>
                    <a:gd name="T37" fmla="*/ 616 h 681"/>
                    <a:gd name="T38" fmla="*/ 237 w 414"/>
                    <a:gd name="T39" fmla="*/ 618 h 681"/>
                    <a:gd name="T40" fmla="*/ 414 w 414"/>
                    <a:gd name="T41" fmla="*/ 681 h 681"/>
                    <a:gd name="T42" fmla="*/ 224 w 414"/>
                    <a:gd name="T43" fmla="*/ 553 h 681"/>
                    <a:gd name="T44" fmla="*/ 122 w 414"/>
                    <a:gd name="T45" fmla="*/ 426 h 681"/>
                    <a:gd name="T46" fmla="*/ 120 w 414"/>
                    <a:gd name="T47" fmla="*/ 414 h 681"/>
                    <a:gd name="T48" fmla="*/ 113 w 414"/>
                    <a:gd name="T49" fmla="*/ 385 h 681"/>
                    <a:gd name="T50" fmla="*/ 107 w 414"/>
                    <a:gd name="T51" fmla="*/ 348 h 681"/>
                    <a:gd name="T52" fmla="*/ 103 w 414"/>
                    <a:gd name="T53" fmla="*/ 312 h 681"/>
                    <a:gd name="T54" fmla="*/ 107 w 414"/>
                    <a:gd name="T55" fmla="*/ 266 h 681"/>
                    <a:gd name="T56" fmla="*/ 113 w 414"/>
                    <a:gd name="T57" fmla="*/ 209 h 681"/>
                    <a:gd name="T58" fmla="*/ 120 w 414"/>
                    <a:gd name="T59" fmla="*/ 161 h 681"/>
                    <a:gd name="T60" fmla="*/ 122 w 414"/>
                    <a:gd name="T61" fmla="*/ 140 h 681"/>
                    <a:gd name="T62" fmla="*/ 148 w 414"/>
                    <a:gd name="T63" fmla="*/ 0 h 6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"/>
                    <a:gd name="T97" fmla="*/ 0 h 681"/>
                    <a:gd name="T98" fmla="*/ 414 w 414"/>
                    <a:gd name="T99" fmla="*/ 681 h 6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" h="681">
                      <a:moveTo>
                        <a:pt x="148" y="0"/>
                      </a:moveTo>
                      <a:lnTo>
                        <a:pt x="20" y="140"/>
                      </a:lnTo>
                      <a:lnTo>
                        <a:pt x="0" y="413"/>
                      </a:lnTo>
                      <a:lnTo>
                        <a:pt x="65" y="477"/>
                      </a:lnTo>
                      <a:lnTo>
                        <a:pt x="66" y="480"/>
                      </a:lnTo>
                      <a:lnTo>
                        <a:pt x="67" y="486"/>
                      </a:lnTo>
                      <a:lnTo>
                        <a:pt x="71" y="495"/>
                      </a:lnTo>
                      <a:lnTo>
                        <a:pt x="75" y="506"/>
                      </a:lnTo>
                      <a:lnTo>
                        <a:pt x="81" y="518"/>
                      </a:lnTo>
                      <a:lnTo>
                        <a:pt x="89" y="531"/>
                      </a:lnTo>
                      <a:lnTo>
                        <a:pt x="99" y="543"/>
                      </a:lnTo>
                      <a:lnTo>
                        <a:pt x="109" y="553"/>
                      </a:lnTo>
                      <a:lnTo>
                        <a:pt x="123" y="564"/>
                      </a:lnTo>
                      <a:lnTo>
                        <a:pt x="142" y="574"/>
                      </a:lnTo>
                      <a:lnTo>
                        <a:pt x="163" y="585"/>
                      </a:lnTo>
                      <a:lnTo>
                        <a:pt x="185" y="595"/>
                      </a:lnTo>
                      <a:lnTo>
                        <a:pt x="205" y="604"/>
                      </a:lnTo>
                      <a:lnTo>
                        <a:pt x="221" y="611"/>
                      </a:lnTo>
                      <a:lnTo>
                        <a:pt x="232" y="616"/>
                      </a:lnTo>
                      <a:lnTo>
                        <a:pt x="237" y="618"/>
                      </a:lnTo>
                      <a:lnTo>
                        <a:pt x="414" y="681"/>
                      </a:lnTo>
                      <a:lnTo>
                        <a:pt x="224" y="553"/>
                      </a:lnTo>
                      <a:lnTo>
                        <a:pt x="122" y="426"/>
                      </a:lnTo>
                      <a:lnTo>
                        <a:pt x="120" y="414"/>
                      </a:lnTo>
                      <a:lnTo>
                        <a:pt x="113" y="385"/>
                      </a:lnTo>
                      <a:lnTo>
                        <a:pt x="107" y="348"/>
                      </a:lnTo>
                      <a:lnTo>
                        <a:pt x="103" y="312"/>
                      </a:lnTo>
                      <a:lnTo>
                        <a:pt x="107" y="266"/>
                      </a:lnTo>
                      <a:lnTo>
                        <a:pt x="113" y="209"/>
                      </a:lnTo>
                      <a:lnTo>
                        <a:pt x="120" y="161"/>
                      </a:lnTo>
                      <a:lnTo>
                        <a:pt x="122" y="14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1" name="Freeform 436"/>
                <p:cNvSpPr>
                  <a:spLocks/>
                </p:cNvSpPr>
                <p:nvPr/>
              </p:nvSpPr>
              <p:spPr bwMode="auto">
                <a:xfrm>
                  <a:off x="1903" y="2941"/>
                  <a:ext cx="154" cy="171"/>
                </a:xfrm>
                <a:custGeom>
                  <a:avLst/>
                  <a:gdLst>
                    <a:gd name="T0" fmla="*/ 102 w 464"/>
                    <a:gd name="T1" fmla="*/ 0 h 513"/>
                    <a:gd name="T2" fmla="*/ 18 w 464"/>
                    <a:gd name="T3" fmla="*/ 76 h 513"/>
                    <a:gd name="T4" fmla="*/ 24 w 464"/>
                    <a:gd name="T5" fmla="*/ 107 h 513"/>
                    <a:gd name="T6" fmla="*/ 57 w 464"/>
                    <a:gd name="T7" fmla="*/ 158 h 513"/>
                    <a:gd name="T8" fmla="*/ 0 w 464"/>
                    <a:gd name="T9" fmla="*/ 241 h 513"/>
                    <a:gd name="T10" fmla="*/ 6 w 464"/>
                    <a:gd name="T11" fmla="*/ 349 h 513"/>
                    <a:gd name="T12" fmla="*/ 7 w 464"/>
                    <a:gd name="T13" fmla="*/ 352 h 513"/>
                    <a:gd name="T14" fmla="*/ 13 w 464"/>
                    <a:gd name="T15" fmla="*/ 363 h 513"/>
                    <a:gd name="T16" fmla="*/ 20 w 464"/>
                    <a:gd name="T17" fmla="*/ 377 h 513"/>
                    <a:gd name="T18" fmla="*/ 28 w 464"/>
                    <a:gd name="T19" fmla="*/ 393 h 513"/>
                    <a:gd name="T20" fmla="*/ 38 w 464"/>
                    <a:gd name="T21" fmla="*/ 411 h 513"/>
                    <a:gd name="T22" fmla="*/ 49 w 464"/>
                    <a:gd name="T23" fmla="*/ 426 h 513"/>
                    <a:gd name="T24" fmla="*/ 59 w 464"/>
                    <a:gd name="T25" fmla="*/ 438 h 513"/>
                    <a:gd name="T26" fmla="*/ 70 w 464"/>
                    <a:gd name="T27" fmla="*/ 443 h 513"/>
                    <a:gd name="T28" fmla="*/ 80 w 464"/>
                    <a:gd name="T29" fmla="*/ 446 h 513"/>
                    <a:gd name="T30" fmla="*/ 93 w 464"/>
                    <a:gd name="T31" fmla="*/ 448 h 513"/>
                    <a:gd name="T32" fmla="*/ 107 w 464"/>
                    <a:gd name="T33" fmla="*/ 452 h 513"/>
                    <a:gd name="T34" fmla="*/ 125 w 464"/>
                    <a:gd name="T35" fmla="*/ 454 h 513"/>
                    <a:gd name="T36" fmla="*/ 142 w 464"/>
                    <a:gd name="T37" fmla="*/ 459 h 513"/>
                    <a:gd name="T38" fmla="*/ 161 w 464"/>
                    <a:gd name="T39" fmla="*/ 463 h 513"/>
                    <a:gd name="T40" fmla="*/ 182 w 464"/>
                    <a:gd name="T41" fmla="*/ 468 h 513"/>
                    <a:gd name="T42" fmla="*/ 203 w 464"/>
                    <a:gd name="T43" fmla="*/ 475 h 513"/>
                    <a:gd name="T44" fmla="*/ 227 w 464"/>
                    <a:gd name="T45" fmla="*/ 482 h 513"/>
                    <a:gd name="T46" fmla="*/ 252 w 464"/>
                    <a:gd name="T47" fmla="*/ 489 h 513"/>
                    <a:gd name="T48" fmla="*/ 279 w 464"/>
                    <a:gd name="T49" fmla="*/ 495 h 513"/>
                    <a:gd name="T50" fmla="*/ 304 w 464"/>
                    <a:gd name="T51" fmla="*/ 501 h 513"/>
                    <a:gd name="T52" fmla="*/ 327 w 464"/>
                    <a:gd name="T53" fmla="*/ 506 h 513"/>
                    <a:gd name="T54" fmla="*/ 346 w 464"/>
                    <a:gd name="T55" fmla="*/ 510 h 513"/>
                    <a:gd name="T56" fmla="*/ 358 w 464"/>
                    <a:gd name="T57" fmla="*/ 512 h 513"/>
                    <a:gd name="T58" fmla="*/ 362 w 464"/>
                    <a:gd name="T59" fmla="*/ 513 h 513"/>
                    <a:gd name="T60" fmla="*/ 464 w 464"/>
                    <a:gd name="T61" fmla="*/ 501 h 513"/>
                    <a:gd name="T62" fmla="*/ 292 w 464"/>
                    <a:gd name="T63" fmla="*/ 436 h 513"/>
                    <a:gd name="T64" fmla="*/ 139 w 464"/>
                    <a:gd name="T65" fmla="*/ 369 h 513"/>
                    <a:gd name="T66" fmla="*/ 138 w 464"/>
                    <a:gd name="T67" fmla="*/ 364 h 513"/>
                    <a:gd name="T68" fmla="*/ 137 w 464"/>
                    <a:gd name="T69" fmla="*/ 350 h 513"/>
                    <a:gd name="T70" fmla="*/ 134 w 464"/>
                    <a:gd name="T71" fmla="*/ 328 h 513"/>
                    <a:gd name="T72" fmla="*/ 133 w 464"/>
                    <a:gd name="T73" fmla="*/ 299 h 513"/>
                    <a:gd name="T74" fmla="*/ 133 w 464"/>
                    <a:gd name="T75" fmla="*/ 262 h 513"/>
                    <a:gd name="T76" fmla="*/ 133 w 464"/>
                    <a:gd name="T77" fmla="*/ 225 h 513"/>
                    <a:gd name="T78" fmla="*/ 133 w 464"/>
                    <a:gd name="T79" fmla="*/ 196 h 513"/>
                    <a:gd name="T80" fmla="*/ 133 w 464"/>
                    <a:gd name="T81" fmla="*/ 184 h 513"/>
                    <a:gd name="T82" fmla="*/ 178 w 464"/>
                    <a:gd name="T83" fmla="*/ 140 h 513"/>
                    <a:gd name="T84" fmla="*/ 248 w 464"/>
                    <a:gd name="T85" fmla="*/ 88 h 513"/>
                    <a:gd name="T86" fmla="*/ 178 w 464"/>
                    <a:gd name="T87" fmla="*/ 57 h 513"/>
                    <a:gd name="T88" fmla="*/ 102 w 464"/>
                    <a:gd name="T89" fmla="*/ 0 h 5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4"/>
                    <a:gd name="T136" fmla="*/ 0 h 513"/>
                    <a:gd name="T137" fmla="*/ 464 w 464"/>
                    <a:gd name="T138" fmla="*/ 513 h 5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4" h="513">
                      <a:moveTo>
                        <a:pt x="102" y="0"/>
                      </a:moveTo>
                      <a:lnTo>
                        <a:pt x="18" y="76"/>
                      </a:lnTo>
                      <a:lnTo>
                        <a:pt x="24" y="107"/>
                      </a:lnTo>
                      <a:lnTo>
                        <a:pt x="57" y="158"/>
                      </a:lnTo>
                      <a:lnTo>
                        <a:pt x="0" y="241"/>
                      </a:lnTo>
                      <a:lnTo>
                        <a:pt x="6" y="349"/>
                      </a:lnTo>
                      <a:lnTo>
                        <a:pt x="7" y="352"/>
                      </a:lnTo>
                      <a:lnTo>
                        <a:pt x="13" y="363"/>
                      </a:lnTo>
                      <a:lnTo>
                        <a:pt x="20" y="377"/>
                      </a:lnTo>
                      <a:lnTo>
                        <a:pt x="28" y="393"/>
                      </a:lnTo>
                      <a:lnTo>
                        <a:pt x="38" y="411"/>
                      </a:lnTo>
                      <a:lnTo>
                        <a:pt x="49" y="426"/>
                      </a:lnTo>
                      <a:lnTo>
                        <a:pt x="59" y="438"/>
                      </a:lnTo>
                      <a:lnTo>
                        <a:pt x="70" y="443"/>
                      </a:lnTo>
                      <a:lnTo>
                        <a:pt x="80" y="446"/>
                      </a:lnTo>
                      <a:lnTo>
                        <a:pt x="93" y="448"/>
                      </a:lnTo>
                      <a:lnTo>
                        <a:pt x="107" y="452"/>
                      </a:lnTo>
                      <a:lnTo>
                        <a:pt x="125" y="454"/>
                      </a:lnTo>
                      <a:lnTo>
                        <a:pt x="142" y="459"/>
                      </a:lnTo>
                      <a:lnTo>
                        <a:pt x="161" y="463"/>
                      </a:lnTo>
                      <a:lnTo>
                        <a:pt x="182" y="468"/>
                      </a:lnTo>
                      <a:lnTo>
                        <a:pt x="203" y="475"/>
                      </a:lnTo>
                      <a:lnTo>
                        <a:pt x="227" y="482"/>
                      </a:lnTo>
                      <a:lnTo>
                        <a:pt x="252" y="489"/>
                      </a:lnTo>
                      <a:lnTo>
                        <a:pt x="279" y="495"/>
                      </a:lnTo>
                      <a:lnTo>
                        <a:pt x="304" y="501"/>
                      </a:lnTo>
                      <a:lnTo>
                        <a:pt x="327" y="506"/>
                      </a:lnTo>
                      <a:lnTo>
                        <a:pt x="346" y="510"/>
                      </a:lnTo>
                      <a:lnTo>
                        <a:pt x="358" y="512"/>
                      </a:lnTo>
                      <a:lnTo>
                        <a:pt x="362" y="513"/>
                      </a:lnTo>
                      <a:lnTo>
                        <a:pt x="464" y="501"/>
                      </a:lnTo>
                      <a:lnTo>
                        <a:pt x="292" y="436"/>
                      </a:lnTo>
                      <a:lnTo>
                        <a:pt x="139" y="369"/>
                      </a:lnTo>
                      <a:lnTo>
                        <a:pt x="138" y="364"/>
                      </a:lnTo>
                      <a:lnTo>
                        <a:pt x="137" y="350"/>
                      </a:lnTo>
                      <a:lnTo>
                        <a:pt x="134" y="328"/>
                      </a:lnTo>
                      <a:lnTo>
                        <a:pt x="133" y="299"/>
                      </a:lnTo>
                      <a:lnTo>
                        <a:pt x="133" y="262"/>
                      </a:lnTo>
                      <a:lnTo>
                        <a:pt x="133" y="225"/>
                      </a:lnTo>
                      <a:lnTo>
                        <a:pt x="133" y="196"/>
                      </a:lnTo>
                      <a:lnTo>
                        <a:pt x="133" y="184"/>
                      </a:lnTo>
                      <a:lnTo>
                        <a:pt x="178" y="140"/>
                      </a:lnTo>
                      <a:lnTo>
                        <a:pt x="248" y="88"/>
                      </a:lnTo>
                      <a:lnTo>
                        <a:pt x="178" y="57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2" name="Freeform 437"/>
                <p:cNvSpPr>
                  <a:spLocks/>
                </p:cNvSpPr>
                <p:nvPr/>
              </p:nvSpPr>
              <p:spPr bwMode="auto">
                <a:xfrm>
                  <a:off x="1932" y="2790"/>
                  <a:ext cx="72" cy="110"/>
                </a:xfrm>
                <a:custGeom>
                  <a:avLst/>
                  <a:gdLst>
                    <a:gd name="T0" fmla="*/ 76 w 216"/>
                    <a:gd name="T1" fmla="*/ 317 h 330"/>
                    <a:gd name="T2" fmla="*/ 73 w 216"/>
                    <a:gd name="T3" fmla="*/ 316 h 330"/>
                    <a:gd name="T4" fmla="*/ 66 w 216"/>
                    <a:gd name="T5" fmla="*/ 312 h 330"/>
                    <a:gd name="T6" fmla="*/ 57 w 216"/>
                    <a:gd name="T7" fmla="*/ 306 h 330"/>
                    <a:gd name="T8" fmla="*/ 48 w 216"/>
                    <a:gd name="T9" fmla="*/ 298 h 330"/>
                    <a:gd name="T10" fmla="*/ 37 w 216"/>
                    <a:gd name="T11" fmla="*/ 288 h 330"/>
                    <a:gd name="T12" fmla="*/ 28 w 216"/>
                    <a:gd name="T13" fmla="*/ 278 h 330"/>
                    <a:gd name="T14" fmla="*/ 21 w 216"/>
                    <a:gd name="T15" fmla="*/ 266 h 330"/>
                    <a:gd name="T16" fmla="*/ 18 w 216"/>
                    <a:gd name="T17" fmla="*/ 254 h 330"/>
                    <a:gd name="T18" fmla="*/ 16 w 216"/>
                    <a:gd name="T19" fmla="*/ 229 h 330"/>
                    <a:gd name="T20" fmla="*/ 9 w 216"/>
                    <a:gd name="T21" fmla="*/ 201 h 330"/>
                    <a:gd name="T22" fmla="*/ 3 w 216"/>
                    <a:gd name="T23" fmla="*/ 180 h 330"/>
                    <a:gd name="T24" fmla="*/ 0 w 216"/>
                    <a:gd name="T25" fmla="*/ 171 h 330"/>
                    <a:gd name="T26" fmla="*/ 6 w 216"/>
                    <a:gd name="T27" fmla="*/ 89 h 330"/>
                    <a:gd name="T28" fmla="*/ 44 w 216"/>
                    <a:gd name="T29" fmla="*/ 44 h 330"/>
                    <a:gd name="T30" fmla="*/ 165 w 216"/>
                    <a:gd name="T31" fmla="*/ 7 h 330"/>
                    <a:gd name="T32" fmla="*/ 216 w 216"/>
                    <a:gd name="T33" fmla="*/ 0 h 330"/>
                    <a:gd name="T34" fmla="*/ 146 w 216"/>
                    <a:gd name="T35" fmla="*/ 44 h 330"/>
                    <a:gd name="T36" fmla="*/ 76 w 216"/>
                    <a:gd name="T37" fmla="*/ 76 h 330"/>
                    <a:gd name="T38" fmla="*/ 76 w 216"/>
                    <a:gd name="T39" fmla="*/ 146 h 330"/>
                    <a:gd name="T40" fmla="*/ 76 w 216"/>
                    <a:gd name="T41" fmla="*/ 190 h 330"/>
                    <a:gd name="T42" fmla="*/ 101 w 216"/>
                    <a:gd name="T43" fmla="*/ 267 h 330"/>
                    <a:gd name="T44" fmla="*/ 133 w 216"/>
                    <a:gd name="T45" fmla="*/ 330 h 330"/>
                    <a:gd name="T46" fmla="*/ 76 w 216"/>
                    <a:gd name="T47" fmla="*/ 317 h 3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"/>
                    <a:gd name="T73" fmla="*/ 0 h 330"/>
                    <a:gd name="T74" fmla="*/ 216 w 216"/>
                    <a:gd name="T75" fmla="*/ 330 h 3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" h="330">
                      <a:moveTo>
                        <a:pt x="76" y="317"/>
                      </a:moveTo>
                      <a:lnTo>
                        <a:pt x="73" y="316"/>
                      </a:lnTo>
                      <a:lnTo>
                        <a:pt x="66" y="312"/>
                      </a:lnTo>
                      <a:lnTo>
                        <a:pt x="57" y="306"/>
                      </a:lnTo>
                      <a:lnTo>
                        <a:pt x="48" y="298"/>
                      </a:lnTo>
                      <a:lnTo>
                        <a:pt x="37" y="288"/>
                      </a:lnTo>
                      <a:lnTo>
                        <a:pt x="28" y="278"/>
                      </a:lnTo>
                      <a:lnTo>
                        <a:pt x="21" y="266"/>
                      </a:lnTo>
                      <a:lnTo>
                        <a:pt x="18" y="254"/>
                      </a:lnTo>
                      <a:lnTo>
                        <a:pt x="16" y="229"/>
                      </a:lnTo>
                      <a:lnTo>
                        <a:pt x="9" y="201"/>
                      </a:lnTo>
                      <a:lnTo>
                        <a:pt x="3" y="180"/>
                      </a:lnTo>
                      <a:lnTo>
                        <a:pt x="0" y="171"/>
                      </a:lnTo>
                      <a:lnTo>
                        <a:pt x="6" y="89"/>
                      </a:lnTo>
                      <a:lnTo>
                        <a:pt x="44" y="44"/>
                      </a:lnTo>
                      <a:lnTo>
                        <a:pt x="165" y="7"/>
                      </a:lnTo>
                      <a:lnTo>
                        <a:pt x="216" y="0"/>
                      </a:lnTo>
                      <a:lnTo>
                        <a:pt x="146" y="44"/>
                      </a:lnTo>
                      <a:lnTo>
                        <a:pt x="76" y="76"/>
                      </a:lnTo>
                      <a:lnTo>
                        <a:pt x="76" y="146"/>
                      </a:lnTo>
                      <a:lnTo>
                        <a:pt x="76" y="190"/>
                      </a:lnTo>
                      <a:lnTo>
                        <a:pt x="101" y="267"/>
                      </a:lnTo>
                      <a:lnTo>
                        <a:pt x="133" y="330"/>
                      </a:lnTo>
                      <a:lnTo>
                        <a:pt x="76" y="31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3" name="Freeform 438"/>
                <p:cNvSpPr>
                  <a:spLocks/>
                </p:cNvSpPr>
                <p:nvPr/>
              </p:nvSpPr>
              <p:spPr bwMode="auto">
                <a:xfrm>
                  <a:off x="1698" y="2989"/>
                  <a:ext cx="36" cy="13"/>
                </a:xfrm>
                <a:custGeom>
                  <a:avLst/>
                  <a:gdLst>
                    <a:gd name="T0" fmla="*/ 108 w 108"/>
                    <a:gd name="T1" fmla="*/ 9 h 40"/>
                    <a:gd name="T2" fmla="*/ 82 w 108"/>
                    <a:gd name="T3" fmla="*/ 0 h 40"/>
                    <a:gd name="T4" fmla="*/ 79 w 108"/>
                    <a:gd name="T5" fmla="*/ 3 h 40"/>
                    <a:gd name="T6" fmla="*/ 75 w 108"/>
                    <a:gd name="T7" fmla="*/ 7 h 40"/>
                    <a:gd name="T8" fmla="*/ 69 w 108"/>
                    <a:gd name="T9" fmla="*/ 13 h 40"/>
                    <a:gd name="T10" fmla="*/ 62 w 108"/>
                    <a:gd name="T11" fmla="*/ 18 h 40"/>
                    <a:gd name="T12" fmla="*/ 54 w 108"/>
                    <a:gd name="T13" fmla="*/ 20 h 40"/>
                    <a:gd name="T14" fmla="*/ 42 w 108"/>
                    <a:gd name="T15" fmla="*/ 23 h 40"/>
                    <a:gd name="T16" fmla="*/ 33 w 108"/>
                    <a:gd name="T17" fmla="*/ 24 h 40"/>
                    <a:gd name="T18" fmla="*/ 28 w 108"/>
                    <a:gd name="T19" fmla="*/ 24 h 40"/>
                    <a:gd name="T20" fmla="*/ 0 w 108"/>
                    <a:gd name="T21" fmla="*/ 26 h 40"/>
                    <a:gd name="T22" fmla="*/ 56 w 108"/>
                    <a:gd name="T23" fmla="*/ 40 h 40"/>
                    <a:gd name="T24" fmla="*/ 99 w 108"/>
                    <a:gd name="T25" fmla="*/ 40 h 40"/>
                    <a:gd name="T26" fmla="*/ 108 w 108"/>
                    <a:gd name="T27" fmla="*/ 9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8"/>
                    <a:gd name="T43" fmla="*/ 0 h 40"/>
                    <a:gd name="T44" fmla="*/ 108 w 108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8" h="40">
                      <a:moveTo>
                        <a:pt x="108" y="9"/>
                      </a:move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5" y="7"/>
                      </a:lnTo>
                      <a:lnTo>
                        <a:pt x="69" y="13"/>
                      </a:lnTo>
                      <a:lnTo>
                        <a:pt x="62" y="18"/>
                      </a:lnTo>
                      <a:lnTo>
                        <a:pt x="54" y="20"/>
                      </a:lnTo>
                      <a:lnTo>
                        <a:pt x="42" y="23"/>
                      </a:lnTo>
                      <a:lnTo>
                        <a:pt x="33" y="24"/>
                      </a:lnTo>
                      <a:lnTo>
                        <a:pt x="28" y="24"/>
                      </a:lnTo>
                      <a:lnTo>
                        <a:pt x="0" y="26"/>
                      </a:lnTo>
                      <a:lnTo>
                        <a:pt x="56" y="40"/>
                      </a:lnTo>
                      <a:lnTo>
                        <a:pt x="99" y="4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4" name="Freeform 439"/>
                <p:cNvSpPr>
                  <a:spLocks/>
                </p:cNvSpPr>
                <p:nvPr/>
              </p:nvSpPr>
              <p:spPr bwMode="auto">
                <a:xfrm>
                  <a:off x="1757" y="2982"/>
                  <a:ext cx="19" cy="12"/>
                </a:xfrm>
                <a:custGeom>
                  <a:avLst/>
                  <a:gdLst>
                    <a:gd name="T0" fmla="*/ 55 w 55"/>
                    <a:gd name="T1" fmla="*/ 14 h 36"/>
                    <a:gd name="T2" fmla="*/ 52 w 55"/>
                    <a:gd name="T3" fmla="*/ 12 h 36"/>
                    <a:gd name="T4" fmla="*/ 46 w 55"/>
                    <a:gd name="T5" fmla="*/ 7 h 36"/>
                    <a:gd name="T6" fmla="*/ 39 w 55"/>
                    <a:gd name="T7" fmla="*/ 3 h 36"/>
                    <a:gd name="T8" fmla="*/ 32 w 55"/>
                    <a:gd name="T9" fmla="*/ 0 h 36"/>
                    <a:gd name="T10" fmla="*/ 25 w 55"/>
                    <a:gd name="T11" fmla="*/ 0 h 36"/>
                    <a:gd name="T12" fmla="*/ 16 w 55"/>
                    <a:gd name="T13" fmla="*/ 1 h 36"/>
                    <a:gd name="T14" fmla="*/ 8 w 55"/>
                    <a:gd name="T15" fmla="*/ 5 h 36"/>
                    <a:gd name="T16" fmla="*/ 3 w 55"/>
                    <a:gd name="T17" fmla="*/ 12 h 36"/>
                    <a:gd name="T18" fmla="*/ 1 w 55"/>
                    <a:gd name="T19" fmla="*/ 20 h 36"/>
                    <a:gd name="T20" fmla="*/ 0 w 55"/>
                    <a:gd name="T21" fmla="*/ 27 h 36"/>
                    <a:gd name="T22" fmla="*/ 0 w 55"/>
                    <a:gd name="T23" fmla="*/ 33 h 36"/>
                    <a:gd name="T24" fmla="*/ 3 w 55"/>
                    <a:gd name="T25" fmla="*/ 36 h 36"/>
                    <a:gd name="T26" fmla="*/ 8 w 55"/>
                    <a:gd name="T27" fmla="*/ 36 h 36"/>
                    <a:gd name="T28" fmla="*/ 15 w 55"/>
                    <a:gd name="T29" fmla="*/ 34 h 36"/>
                    <a:gd name="T30" fmla="*/ 23 w 55"/>
                    <a:gd name="T31" fmla="*/ 31 h 36"/>
                    <a:gd name="T32" fmla="*/ 32 w 55"/>
                    <a:gd name="T33" fmla="*/ 27 h 36"/>
                    <a:gd name="T34" fmla="*/ 40 w 55"/>
                    <a:gd name="T35" fmla="*/ 22 h 36"/>
                    <a:gd name="T36" fmla="*/ 48 w 55"/>
                    <a:gd name="T37" fmla="*/ 18 h 36"/>
                    <a:gd name="T38" fmla="*/ 52 w 55"/>
                    <a:gd name="T39" fmla="*/ 15 h 36"/>
                    <a:gd name="T40" fmla="*/ 55 w 55"/>
                    <a:gd name="T41" fmla="*/ 14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6"/>
                    <a:gd name="T65" fmla="*/ 55 w 55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6">
                      <a:moveTo>
                        <a:pt x="55" y="14"/>
                      </a:moveTo>
                      <a:lnTo>
                        <a:pt x="52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5"/>
                      </a:lnTo>
                      <a:lnTo>
                        <a:pt x="3" y="12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3" y="36"/>
                      </a:lnTo>
                      <a:lnTo>
                        <a:pt x="8" y="36"/>
                      </a:lnTo>
                      <a:lnTo>
                        <a:pt x="15" y="34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2"/>
                      </a:lnTo>
                      <a:lnTo>
                        <a:pt x="48" y="18"/>
                      </a:lnTo>
                      <a:lnTo>
                        <a:pt x="52" y="15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5" name="Freeform 440"/>
                <p:cNvSpPr>
                  <a:spLocks/>
                </p:cNvSpPr>
                <p:nvPr/>
              </p:nvSpPr>
              <p:spPr bwMode="auto">
                <a:xfrm>
                  <a:off x="1807" y="2986"/>
                  <a:ext cx="18" cy="7"/>
                </a:xfrm>
                <a:custGeom>
                  <a:avLst/>
                  <a:gdLst>
                    <a:gd name="T0" fmla="*/ 0 w 56"/>
                    <a:gd name="T1" fmla="*/ 10 h 22"/>
                    <a:gd name="T2" fmla="*/ 26 w 56"/>
                    <a:gd name="T3" fmla="*/ 0 h 22"/>
                    <a:gd name="T4" fmla="*/ 56 w 56"/>
                    <a:gd name="T5" fmla="*/ 6 h 22"/>
                    <a:gd name="T6" fmla="*/ 38 w 56"/>
                    <a:gd name="T7" fmla="*/ 22 h 22"/>
                    <a:gd name="T8" fmla="*/ 0 w 56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2"/>
                    <a:gd name="T17" fmla="*/ 56 w 56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2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56" y="6"/>
                      </a:lnTo>
                      <a:lnTo>
                        <a:pt x="38" y="2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6" name="Freeform 441"/>
                <p:cNvSpPr>
                  <a:spLocks/>
                </p:cNvSpPr>
                <p:nvPr/>
              </p:nvSpPr>
              <p:spPr bwMode="auto">
                <a:xfrm>
                  <a:off x="1837" y="2984"/>
                  <a:ext cx="8" cy="4"/>
                </a:xfrm>
                <a:custGeom>
                  <a:avLst/>
                  <a:gdLst>
                    <a:gd name="T0" fmla="*/ 0 w 25"/>
                    <a:gd name="T1" fmla="*/ 6 h 12"/>
                    <a:gd name="T2" fmla="*/ 17 w 25"/>
                    <a:gd name="T3" fmla="*/ 0 h 12"/>
                    <a:gd name="T4" fmla="*/ 25 w 25"/>
                    <a:gd name="T5" fmla="*/ 12 h 12"/>
                    <a:gd name="T6" fmla="*/ 0 w 25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2"/>
                    <a:gd name="T14" fmla="*/ 25 w 2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2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25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7" name="Freeform 442"/>
                <p:cNvSpPr>
                  <a:spLocks/>
                </p:cNvSpPr>
                <p:nvPr/>
              </p:nvSpPr>
              <p:spPr bwMode="auto">
                <a:xfrm>
                  <a:off x="1861" y="2984"/>
                  <a:ext cx="12" cy="4"/>
                </a:xfrm>
                <a:custGeom>
                  <a:avLst/>
                  <a:gdLst>
                    <a:gd name="T0" fmla="*/ 0 w 34"/>
                    <a:gd name="T1" fmla="*/ 14 h 14"/>
                    <a:gd name="T2" fmla="*/ 17 w 34"/>
                    <a:gd name="T3" fmla="*/ 0 h 14"/>
                    <a:gd name="T4" fmla="*/ 34 w 34"/>
                    <a:gd name="T5" fmla="*/ 6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"/>
                    <a:gd name="T13" fmla="*/ 0 h 14"/>
                    <a:gd name="T14" fmla="*/ 34 w 3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" h="14">
                      <a:moveTo>
                        <a:pt x="0" y="14"/>
                      </a:moveTo>
                      <a:lnTo>
                        <a:pt x="17" y="0"/>
                      </a:lnTo>
                      <a:lnTo>
                        <a:pt x="34" y="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8" name="Freeform 443"/>
                <p:cNvSpPr>
                  <a:spLocks/>
                </p:cNvSpPr>
                <p:nvPr/>
              </p:nvSpPr>
              <p:spPr bwMode="auto">
                <a:xfrm>
                  <a:off x="2206" y="3018"/>
                  <a:ext cx="26" cy="10"/>
                </a:xfrm>
                <a:custGeom>
                  <a:avLst/>
                  <a:gdLst>
                    <a:gd name="T0" fmla="*/ 0 w 77"/>
                    <a:gd name="T1" fmla="*/ 0 h 30"/>
                    <a:gd name="T2" fmla="*/ 3 w 77"/>
                    <a:gd name="T3" fmla="*/ 1 h 30"/>
                    <a:gd name="T4" fmla="*/ 8 w 77"/>
                    <a:gd name="T5" fmla="*/ 1 h 30"/>
                    <a:gd name="T6" fmla="*/ 15 w 77"/>
                    <a:gd name="T7" fmla="*/ 1 h 30"/>
                    <a:gd name="T8" fmla="*/ 22 w 77"/>
                    <a:gd name="T9" fmla="*/ 1 h 30"/>
                    <a:gd name="T10" fmla="*/ 28 w 77"/>
                    <a:gd name="T11" fmla="*/ 1 h 30"/>
                    <a:gd name="T12" fmla="*/ 34 w 77"/>
                    <a:gd name="T13" fmla="*/ 0 h 30"/>
                    <a:gd name="T14" fmla="*/ 38 w 77"/>
                    <a:gd name="T15" fmla="*/ 0 h 30"/>
                    <a:gd name="T16" fmla="*/ 40 w 77"/>
                    <a:gd name="T17" fmla="*/ 0 h 30"/>
                    <a:gd name="T18" fmla="*/ 61 w 77"/>
                    <a:gd name="T19" fmla="*/ 11 h 30"/>
                    <a:gd name="T20" fmla="*/ 77 w 77"/>
                    <a:gd name="T21" fmla="*/ 30 h 30"/>
                    <a:gd name="T22" fmla="*/ 35 w 77"/>
                    <a:gd name="T23" fmla="*/ 17 h 30"/>
                    <a:gd name="T24" fmla="*/ 34 w 77"/>
                    <a:gd name="T25" fmla="*/ 16 h 30"/>
                    <a:gd name="T26" fmla="*/ 29 w 77"/>
                    <a:gd name="T27" fmla="*/ 14 h 30"/>
                    <a:gd name="T28" fmla="*/ 22 w 77"/>
                    <a:gd name="T29" fmla="*/ 11 h 30"/>
                    <a:gd name="T30" fmla="*/ 16 w 77"/>
                    <a:gd name="T31" fmla="*/ 8 h 30"/>
                    <a:gd name="T32" fmla="*/ 9 w 77"/>
                    <a:gd name="T33" fmla="*/ 4 h 30"/>
                    <a:gd name="T34" fmla="*/ 3 w 77"/>
                    <a:gd name="T35" fmla="*/ 1 h 30"/>
                    <a:gd name="T36" fmla="*/ 0 w 77"/>
                    <a:gd name="T37" fmla="*/ 0 h 30"/>
                    <a:gd name="T38" fmla="*/ 0 w 77"/>
                    <a:gd name="T39" fmla="*/ 0 h 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30"/>
                    <a:gd name="T62" fmla="*/ 77 w 77"/>
                    <a:gd name="T63" fmla="*/ 30 h 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30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15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61" y="11"/>
                      </a:lnTo>
                      <a:lnTo>
                        <a:pt x="77" y="30"/>
                      </a:lnTo>
                      <a:lnTo>
                        <a:pt x="35" y="17"/>
                      </a:lnTo>
                      <a:lnTo>
                        <a:pt x="34" y="16"/>
                      </a:lnTo>
                      <a:lnTo>
                        <a:pt x="29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9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9" name="Freeform 444"/>
                <p:cNvSpPr>
                  <a:spLocks/>
                </p:cNvSpPr>
                <p:nvPr/>
              </p:nvSpPr>
              <p:spPr bwMode="auto">
                <a:xfrm>
                  <a:off x="2261" y="3032"/>
                  <a:ext cx="14" cy="5"/>
                </a:xfrm>
                <a:custGeom>
                  <a:avLst/>
                  <a:gdLst>
                    <a:gd name="T0" fmla="*/ 0 w 41"/>
                    <a:gd name="T1" fmla="*/ 0 h 15"/>
                    <a:gd name="T2" fmla="*/ 23 w 41"/>
                    <a:gd name="T3" fmla="*/ 0 h 15"/>
                    <a:gd name="T4" fmla="*/ 41 w 41"/>
                    <a:gd name="T5" fmla="*/ 12 h 15"/>
                    <a:gd name="T6" fmla="*/ 39 w 41"/>
                    <a:gd name="T7" fmla="*/ 12 h 15"/>
                    <a:gd name="T8" fmla="*/ 37 w 41"/>
                    <a:gd name="T9" fmla="*/ 13 h 15"/>
                    <a:gd name="T10" fmla="*/ 34 w 41"/>
                    <a:gd name="T11" fmla="*/ 14 h 15"/>
                    <a:gd name="T12" fmla="*/ 29 w 41"/>
                    <a:gd name="T13" fmla="*/ 15 h 15"/>
                    <a:gd name="T14" fmla="*/ 22 w 41"/>
                    <a:gd name="T15" fmla="*/ 13 h 15"/>
                    <a:gd name="T16" fmla="*/ 13 w 41"/>
                    <a:gd name="T17" fmla="*/ 8 h 15"/>
                    <a:gd name="T18" fmla="*/ 3 w 41"/>
                    <a:gd name="T19" fmla="*/ 2 h 15"/>
                    <a:gd name="T20" fmla="*/ 0 w 41"/>
                    <a:gd name="T21" fmla="*/ 0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15"/>
                    <a:gd name="T35" fmla="*/ 41 w 41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15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29" y="15"/>
                      </a:lnTo>
                      <a:lnTo>
                        <a:pt x="22" y="13"/>
                      </a:lnTo>
                      <a:lnTo>
                        <a:pt x="13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0" name="Freeform 445"/>
                <p:cNvSpPr>
                  <a:spLocks/>
                </p:cNvSpPr>
                <p:nvPr/>
              </p:nvSpPr>
              <p:spPr bwMode="auto">
                <a:xfrm>
                  <a:off x="2304" y="3039"/>
                  <a:ext cx="13" cy="9"/>
                </a:xfrm>
                <a:custGeom>
                  <a:avLst/>
                  <a:gdLst>
                    <a:gd name="T0" fmla="*/ 40 w 40"/>
                    <a:gd name="T1" fmla="*/ 0 h 26"/>
                    <a:gd name="T2" fmla="*/ 20 w 40"/>
                    <a:gd name="T3" fmla="*/ 5 h 26"/>
                    <a:gd name="T4" fmla="*/ 5 w 40"/>
                    <a:gd name="T5" fmla="*/ 15 h 26"/>
                    <a:gd name="T6" fmla="*/ 4 w 40"/>
                    <a:gd name="T7" fmla="*/ 16 h 26"/>
                    <a:gd name="T8" fmla="*/ 1 w 40"/>
                    <a:gd name="T9" fmla="*/ 19 h 26"/>
                    <a:gd name="T10" fmla="*/ 0 w 40"/>
                    <a:gd name="T11" fmla="*/ 21 h 26"/>
                    <a:gd name="T12" fmla="*/ 1 w 40"/>
                    <a:gd name="T13" fmla="*/ 23 h 26"/>
                    <a:gd name="T14" fmla="*/ 6 w 40"/>
                    <a:gd name="T15" fmla="*/ 24 h 26"/>
                    <a:gd name="T16" fmla="*/ 12 w 40"/>
                    <a:gd name="T17" fmla="*/ 26 h 26"/>
                    <a:gd name="T18" fmla="*/ 15 w 40"/>
                    <a:gd name="T19" fmla="*/ 26 h 26"/>
                    <a:gd name="T20" fmla="*/ 18 w 40"/>
                    <a:gd name="T21" fmla="*/ 26 h 26"/>
                    <a:gd name="T22" fmla="*/ 32 w 40"/>
                    <a:gd name="T23" fmla="*/ 14 h 26"/>
                    <a:gd name="T24" fmla="*/ 40 w 4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6"/>
                    <a:gd name="T41" fmla="*/ 40 w 4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6">
                      <a:moveTo>
                        <a:pt x="40" y="0"/>
                      </a:moveTo>
                      <a:lnTo>
                        <a:pt x="20" y="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32" y="1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1" name="Freeform 446"/>
                <p:cNvSpPr>
                  <a:spLocks/>
                </p:cNvSpPr>
                <p:nvPr/>
              </p:nvSpPr>
              <p:spPr bwMode="auto">
                <a:xfrm>
                  <a:off x="2310" y="3053"/>
                  <a:ext cx="16" cy="10"/>
                </a:xfrm>
                <a:custGeom>
                  <a:avLst/>
                  <a:gdLst>
                    <a:gd name="T0" fmla="*/ 49 w 49"/>
                    <a:gd name="T1" fmla="*/ 7 h 29"/>
                    <a:gd name="T2" fmla="*/ 44 w 49"/>
                    <a:gd name="T3" fmla="*/ 0 h 29"/>
                    <a:gd name="T4" fmla="*/ 9 w 49"/>
                    <a:gd name="T5" fmla="*/ 7 h 29"/>
                    <a:gd name="T6" fmla="*/ 7 w 49"/>
                    <a:gd name="T7" fmla="*/ 11 h 29"/>
                    <a:gd name="T8" fmla="*/ 3 w 49"/>
                    <a:gd name="T9" fmla="*/ 18 h 29"/>
                    <a:gd name="T10" fmla="*/ 0 w 49"/>
                    <a:gd name="T11" fmla="*/ 26 h 29"/>
                    <a:gd name="T12" fmla="*/ 2 w 49"/>
                    <a:gd name="T13" fmla="*/ 29 h 29"/>
                    <a:gd name="T14" fmla="*/ 9 w 49"/>
                    <a:gd name="T15" fmla="*/ 29 h 29"/>
                    <a:gd name="T16" fmla="*/ 20 w 49"/>
                    <a:gd name="T17" fmla="*/ 28 h 29"/>
                    <a:gd name="T18" fmla="*/ 29 w 49"/>
                    <a:gd name="T19" fmla="*/ 27 h 29"/>
                    <a:gd name="T20" fmla="*/ 32 w 49"/>
                    <a:gd name="T21" fmla="*/ 27 h 29"/>
                    <a:gd name="T22" fmla="*/ 49 w 49"/>
                    <a:gd name="T23" fmla="*/ 7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29"/>
                    <a:gd name="T38" fmla="*/ 49 w 49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29">
                      <a:moveTo>
                        <a:pt x="49" y="7"/>
                      </a:moveTo>
                      <a:lnTo>
                        <a:pt x="44" y="0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3" y="18"/>
                      </a:lnTo>
                      <a:lnTo>
                        <a:pt x="0" y="26"/>
                      </a:lnTo>
                      <a:lnTo>
                        <a:pt x="2" y="29"/>
                      </a:lnTo>
                      <a:lnTo>
                        <a:pt x="9" y="29"/>
                      </a:lnTo>
                      <a:lnTo>
                        <a:pt x="20" y="28"/>
                      </a:lnTo>
                      <a:lnTo>
                        <a:pt x="29" y="27"/>
                      </a:lnTo>
                      <a:lnTo>
                        <a:pt x="32" y="27"/>
                      </a:ln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2" name="Freeform 447"/>
                <p:cNvSpPr>
                  <a:spLocks/>
                </p:cNvSpPr>
                <p:nvPr/>
              </p:nvSpPr>
              <p:spPr bwMode="auto">
                <a:xfrm>
                  <a:off x="2297" y="3054"/>
                  <a:ext cx="9" cy="4"/>
                </a:xfrm>
                <a:custGeom>
                  <a:avLst/>
                  <a:gdLst>
                    <a:gd name="T0" fmla="*/ 26 w 26"/>
                    <a:gd name="T1" fmla="*/ 5 h 12"/>
                    <a:gd name="T2" fmla="*/ 12 w 26"/>
                    <a:gd name="T3" fmla="*/ 0 h 12"/>
                    <a:gd name="T4" fmla="*/ 0 w 26"/>
                    <a:gd name="T5" fmla="*/ 3 h 12"/>
                    <a:gd name="T6" fmla="*/ 10 w 26"/>
                    <a:gd name="T7" fmla="*/ 12 h 12"/>
                    <a:gd name="T8" fmla="*/ 26 w 26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6" y="5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10" y="12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3" name="Freeform 448"/>
                <p:cNvSpPr>
                  <a:spLocks/>
                </p:cNvSpPr>
                <p:nvPr/>
              </p:nvSpPr>
              <p:spPr bwMode="auto">
                <a:xfrm>
                  <a:off x="2281" y="3040"/>
                  <a:ext cx="10" cy="2"/>
                </a:xfrm>
                <a:custGeom>
                  <a:avLst/>
                  <a:gdLst>
                    <a:gd name="T0" fmla="*/ 31 w 31"/>
                    <a:gd name="T1" fmla="*/ 8 h 8"/>
                    <a:gd name="T2" fmla="*/ 29 w 31"/>
                    <a:gd name="T3" fmla="*/ 7 h 8"/>
                    <a:gd name="T4" fmla="*/ 28 w 31"/>
                    <a:gd name="T5" fmla="*/ 4 h 8"/>
                    <a:gd name="T6" fmla="*/ 25 w 31"/>
                    <a:gd name="T7" fmla="*/ 1 h 8"/>
                    <a:gd name="T8" fmla="*/ 21 w 31"/>
                    <a:gd name="T9" fmla="*/ 0 h 8"/>
                    <a:gd name="T10" fmla="*/ 17 w 31"/>
                    <a:gd name="T11" fmla="*/ 0 h 8"/>
                    <a:gd name="T12" fmla="*/ 10 w 31"/>
                    <a:gd name="T13" fmla="*/ 1 h 8"/>
                    <a:gd name="T14" fmla="*/ 3 w 31"/>
                    <a:gd name="T15" fmla="*/ 4 h 8"/>
                    <a:gd name="T16" fmla="*/ 0 w 31"/>
                    <a:gd name="T17" fmla="*/ 4 h 8"/>
                    <a:gd name="T18" fmla="*/ 31 w 31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8"/>
                    <a:gd name="T32" fmla="*/ 31 w 31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8">
                      <a:moveTo>
                        <a:pt x="31" y="8"/>
                      </a:moveTo>
                      <a:lnTo>
                        <a:pt x="29" y="7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0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04" name="Freeform 449"/>
                <p:cNvSpPr>
                  <a:spLocks/>
                </p:cNvSpPr>
                <p:nvPr/>
              </p:nvSpPr>
              <p:spPr bwMode="auto">
                <a:xfrm>
                  <a:off x="2249" y="3031"/>
                  <a:ext cx="6" cy="4"/>
                </a:xfrm>
                <a:custGeom>
                  <a:avLst/>
                  <a:gdLst>
                    <a:gd name="T0" fmla="*/ 20 w 20"/>
                    <a:gd name="T1" fmla="*/ 3 h 12"/>
                    <a:gd name="T2" fmla="*/ 4 w 20"/>
                    <a:gd name="T3" fmla="*/ 0 h 12"/>
                    <a:gd name="T4" fmla="*/ 0 w 20"/>
                    <a:gd name="T5" fmla="*/ 10 h 12"/>
                    <a:gd name="T6" fmla="*/ 12 w 20"/>
                    <a:gd name="T7" fmla="*/ 12 h 12"/>
                    <a:gd name="T8" fmla="*/ 20 w 2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"/>
                    <a:gd name="T17" fmla="*/ 20 w 2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">
                      <a:moveTo>
                        <a:pt x="20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2" y="12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 useBgFill="1">
        <p:nvSpPr>
          <p:cNvPr id="18438" name="Text Box 461"/>
          <p:cNvSpPr txBox="1">
            <a:spLocks noChangeArrowheads="1"/>
          </p:cNvSpPr>
          <p:nvPr/>
        </p:nvSpPr>
        <p:spPr bwMode="auto">
          <a:xfrm>
            <a:off x="1198402" y="5123729"/>
            <a:ext cx="7239000" cy="274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200" b="1" dirty="0">
              <a:solidFill>
                <a:schemeClr val="accent2"/>
              </a:solidFill>
              <a:latin typeface="Arial" charset="0"/>
            </a:endParaRPr>
          </a:p>
        </p:txBody>
      </p:sp>
      <p:sp useBgFill="1">
        <p:nvSpPr>
          <p:cNvPr id="18439" name="Text Box 462"/>
          <p:cNvSpPr txBox="1">
            <a:spLocks noChangeArrowheads="1"/>
          </p:cNvSpPr>
          <p:nvPr/>
        </p:nvSpPr>
        <p:spPr bwMode="auto">
          <a:xfrm>
            <a:off x="796965" y="6415864"/>
            <a:ext cx="7620000" cy="274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200" b="1" dirty="0">
              <a:solidFill>
                <a:srgbClr val="FF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9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725024"/>
            <a:ext cx="9396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 вкладке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Главная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щелкните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Выделение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а затем перетащите указатель, выделяя область или объект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Нажмите кнопку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Изменить размер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 диалоговом окне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Изменение размеров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наклон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в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Наклон (градусы)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в полях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 горизонтали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 вертикали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введите значения (в градусах) поворота выделенной области, а затем нажмите кнопку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04663"/>
            <a:ext cx="793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Алгоритм работы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 фрагментами рисунка: поворот, наклон.</a:t>
            </a:r>
          </a:p>
        </p:txBody>
      </p:sp>
    </p:spTree>
    <p:extLst>
      <p:ext uri="{BB962C8B-B14F-4D97-AF65-F5344CB8AC3E}">
        <p14:creationId xmlns:p14="http://schemas.microsoft.com/office/powerpoint/2010/main" xmlns="" val="284445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28343"/>
            <a:ext cx="59584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Мы устали, засиделись,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Нам размяться захотелось.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Отложили мы тетрадки,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Приступили мы к зарядке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(Одна рука вверх, другая вниз, рывками менять руки)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То на стену посмотрели,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То в окошко поглядели.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Вправо, влево, поворот,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А потом наоборот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(Повороты корпусом)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Приседанья начинаем,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Ноги до конца сгибаем.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Вверх и вниз, вверх и вниз,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Приседать не торопись!</a:t>
            </a:r>
            <a:r>
              <a:rPr lang="ru-RU" i="1" dirty="0" smtClean="0">
                <a:solidFill>
                  <a:srgbClr val="0070C0"/>
                </a:solidFill>
              </a:rPr>
              <a:t> (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Приседания)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 в последний раз присели,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 теперь за парты сели.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(Дети садятся на свои места)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4432">
            <a:off x="494716" y="469188"/>
            <a:ext cx="17621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50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206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Тема:  Работа с фрагментами рисунка: поворот, наклон. </vt:lpstr>
      <vt:lpstr>Слайд 2</vt:lpstr>
      <vt:lpstr>Копирование</vt:lpstr>
      <vt:lpstr>При помощи каких инструментов мы создали рисунок?</vt:lpstr>
      <vt:lpstr>ПЕЙЗАЖ</vt:lpstr>
      <vt:lpstr>Практическая работа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Учитель</cp:lastModifiedBy>
  <cp:revision>14</cp:revision>
  <dcterms:created xsi:type="dcterms:W3CDTF">2014-10-20T16:54:06Z</dcterms:created>
  <dcterms:modified xsi:type="dcterms:W3CDTF">2015-11-20T10:13:54Z</dcterms:modified>
</cp:coreProperties>
</file>