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1" r:id="rId5"/>
    <p:sldId id="260" r:id="rId6"/>
    <p:sldId id="269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19C05-B075-48F5-926A-59ABF5CA46D9}" type="datetimeFigureOut">
              <a:rPr lang="ru-RU" smtClean="0"/>
              <a:pPr/>
              <a:t>25.10.2011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0EC9E-34E6-42DA-9775-78FF8483963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19C05-B075-48F5-926A-59ABF5CA46D9}" type="datetimeFigureOut">
              <a:rPr lang="ru-RU" smtClean="0"/>
              <a:pPr/>
              <a:t>25.10.2011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0EC9E-34E6-42DA-9775-78FF848396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19C05-B075-48F5-926A-59ABF5CA46D9}" type="datetimeFigureOut">
              <a:rPr lang="ru-RU" smtClean="0"/>
              <a:pPr/>
              <a:t>25.10.2011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0EC9E-34E6-42DA-9775-78FF848396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19C05-B075-48F5-926A-59ABF5CA46D9}" type="datetimeFigureOut">
              <a:rPr lang="ru-RU" smtClean="0"/>
              <a:pPr/>
              <a:t>25.10.2011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0EC9E-34E6-42DA-9775-78FF848396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19C05-B075-48F5-926A-59ABF5CA46D9}" type="datetimeFigureOut">
              <a:rPr lang="ru-RU" smtClean="0"/>
              <a:pPr/>
              <a:t>25.10.2011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8880EC9E-34E6-42DA-9775-78FF848396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19C05-B075-48F5-926A-59ABF5CA46D9}" type="datetimeFigureOut">
              <a:rPr lang="ru-RU" smtClean="0"/>
              <a:pPr/>
              <a:t>25.10.2011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0EC9E-34E6-42DA-9775-78FF848396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19C05-B075-48F5-926A-59ABF5CA46D9}" type="datetimeFigureOut">
              <a:rPr lang="ru-RU" smtClean="0"/>
              <a:pPr/>
              <a:t>25.10.2011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0EC9E-34E6-42DA-9775-78FF848396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19C05-B075-48F5-926A-59ABF5CA46D9}" type="datetimeFigureOut">
              <a:rPr lang="ru-RU" smtClean="0"/>
              <a:pPr/>
              <a:t>25.10.2011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0EC9E-34E6-42DA-9775-78FF848396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19C05-B075-48F5-926A-59ABF5CA46D9}" type="datetimeFigureOut">
              <a:rPr lang="ru-RU" smtClean="0"/>
              <a:pPr/>
              <a:t>25.10.2011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0EC9E-34E6-42DA-9775-78FF848396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19C05-B075-48F5-926A-59ABF5CA46D9}" type="datetimeFigureOut">
              <a:rPr lang="ru-RU" smtClean="0"/>
              <a:pPr/>
              <a:t>25.10.2011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0EC9E-34E6-42DA-9775-78FF848396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19C05-B075-48F5-926A-59ABF5CA46D9}" type="datetimeFigureOut">
              <a:rPr lang="ru-RU" smtClean="0"/>
              <a:pPr/>
              <a:t>25.10.2011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0EC9E-34E6-42DA-9775-78FF848396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88B19C05-B075-48F5-926A-59ABF5CA46D9}" type="datetimeFigureOut">
              <a:rPr lang="ru-RU" smtClean="0"/>
              <a:pPr/>
              <a:t>25.10.2011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8880EC9E-34E6-42DA-9775-78FF8483963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../Desktop/&#1042;&#1080;&#1074;&#1072;&#1083;&#1100;&#1076;&#1080;%20&#1040;&#1085;&#1090;&#1086;&#1085;&#1080;&#1086;%20-%20&#1042;&#1088;&#1077;&#1084;&#1077;&#1085;&#1072;%20&#1075;&#1086;&#1076;&#1072;_AVI_.avi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hyperlink" Target="http://myeire.ru/wp-content/uploads/2010/03/%D0%9A%D1%80%D1%83%D0%B6%D0%B5%D0%B2%D0%BE.jpg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1.bp.blogspot.com/-AxqiZdtPC5k/TjXKJpzUAWI/AAAAAAAACcQ/kk3RXuu3pmc/s1600/0_5ec7e_7245c884_L.jp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hyperlink" Target="http://1.bp.blogspot.com/-YwfNqJjfIRA/TjSQm-tCC7I/AAAAAAAACbs/xV6ESfPbeEY/s1600/81.jpg" TargetMode="External"/><Relationship Id="rId7" Type="http://schemas.openxmlformats.org/officeDocument/2006/relationships/hyperlink" Target="http://3.bp.blogspot.com/-Fz7_j5-o-xQ/TjSQls6W0zI/AAAAAAAACbg/pMyRm6ZHwZg/s1600/0_5ec60_1d40c3aa_L.jpg" TargetMode="Externa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0.jpeg"/><Relationship Id="rId5" Type="http://schemas.openxmlformats.org/officeDocument/2006/relationships/hyperlink" Target="http://4.bp.blogspot.com/-mUeJzzXYCDc/TjWwhY6FmwI/AAAAAAAACcE/_DMmYLXgAKM/s1600/0_5ec78_60469414_L.jpg" TargetMode="External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../Desktop/&#1042;&#1080;&#1074;&#1072;&#1083;&#1100;&#1076;&#1080;%20-%20&#1042;&#1088;&#1077;&#1084;&#1077;&#1085;&#1072;%20&#1043;&#1086;&#1076;&#1072;%20-%20&#1047;&#1080;&#1084;&#1072;%20(%20Antonio%20Vivaldi%20)_AVI_.avi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../Desktop/&#1040;&#1085;&#1090;&#1086;&#1085;&#1080;&#1086;%20&#1042;&#1080;&#1074;&#1072;&#1083;&#1100;&#1076;&#1080;%20(&#1042;&#1088;&#1077;&#1084;&#1077;&#1085;&#1072;%20&#1075;&#1086;&#1076;&#1072;)%20-%20&#1042;&#1077;&#1089;&#1085;&#1072;_AVI_.avi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../Desktop/&#1063;&#1072;&#1081;&#1082;&#1086;&#1074;&#1089;&#1082;&#1080;&#1081;%20-%20&#1042;&#1088;&#1077;&#1084;&#1077;&#1085;&#1072;%20&#1075;&#1086;&#1076;&#1072;%20-%20&#1048;&#1102;&#1085;&#1100;_AVI_.avi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764704"/>
            <a:ext cx="7774632" cy="2160240"/>
          </a:xfrm>
        </p:spPr>
        <p:txBody>
          <a:bodyPr>
            <a:normAutofit/>
          </a:bodyPr>
          <a:lstStyle/>
          <a:p>
            <a:r>
              <a:rPr lang="ru-RU" b="1" dirty="0">
                <a:solidFill>
                  <a:srgbClr val="FFFF00"/>
                </a:solidFill>
              </a:rPr>
              <a:t> </a:t>
            </a:r>
            <a:r>
              <a:rPr lang="ru-RU" sz="6600" b="1" dirty="0">
                <a:solidFill>
                  <a:srgbClr val="FFFF00"/>
                </a:solidFill>
              </a:rPr>
              <a:t>Ирландское</a:t>
            </a:r>
            <a:r>
              <a:rPr lang="ru-RU" b="1" dirty="0">
                <a:solidFill>
                  <a:srgbClr val="FFFF00"/>
                </a:solidFill>
              </a:rPr>
              <a:t> </a:t>
            </a:r>
            <a:r>
              <a:rPr lang="ru-RU" sz="6600" b="1" dirty="0" smtClean="0">
                <a:solidFill>
                  <a:srgbClr val="FFFF00"/>
                </a:solidFill>
              </a:rPr>
              <a:t>кружево</a:t>
            </a:r>
            <a:endParaRPr lang="ru-RU" sz="6600" dirty="0">
              <a:solidFill>
                <a:srgbClr val="FFFF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429000"/>
            <a:ext cx="6400800" cy="2520280"/>
          </a:xfrm>
        </p:spPr>
        <p:txBody>
          <a:bodyPr>
            <a:noAutofit/>
          </a:bodyPr>
          <a:lstStyle/>
          <a:p>
            <a:r>
              <a:rPr lang="ru-RU" sz="4800" b="1" dirty="0" smtClean="0">
                <a:solidFill>
                  <a:srgbClr val="00B0F0"/>
                </a:solidFill>
              </a:rPr>
              <a:t>Коллективный проект </a:t>
            </a:r>
          </a:p>
          <a:p>
            <a:r>
              <a:rPr lang="ru-RU" sz="4800" b="1" dirty="0" smtClean="0">
                <a:solidFill>
                  <a:srgbClr val="00B0F0"/>
                </a:solidFill>
              </a:rPr>
              <a:t>«ВРЕМЕНА ГОДА»</a:t>
            </a:r>
            <a:endParaRPr lang="ru-RU" sz="4800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692696"/>
            <a:ext cx="8229600" cy="1143000"/>
          </a:xfrm>
        </p:spPr>
        <p:txBody>
          <a:bodyPr/>
          <a:lstStyle/>
          <a:p>
            <a:r>
              <a:rPr lang="ru-RU" dirty="0" smtClean="0">
                <a:hlinkClick r:id="rId2" action="ppaction://hlinkfile"/>
              </a:rPr>
              <a:t>ОСЕНЬ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1143000"/>
          </a:xfrm>
        </p:spPr>
        <p:txBody>
          <a:bodyPr>
            <a:normAutofit/>
          </a:bodyPr>
          <a:lstStyle/>
          <a:p>
            <a:r>
              <a:rPr lang="ru-RU" dirty="0" smtClean="0"/>
              <a:t>Вязание тесьмы «</a:t>
            </a:r>
            <a:r>
              <a:rPr lang="ru-RU" dirty="0" err="1" smtClean="0"/>
              <a:t>Гусеничка</a:t>
            </a:r>
            <a:r>
              <a:rPr lang="ru-RU" dirty="0" smtClean="0"/>
              <a:t>»</a:t>
            </a:r>
            <a:endParaRPr lang="ru-RU" dirty="0"/>
          </a:p>
        </p:txBody>
      </p:sp>
      <p:pic>
        <p:nvPicPr>
          <p:cNvPr id="4" name="Содержимое 3" descr="mail_609223_f36e031242471 (500x294, 48Kb)"/>
          <p:cNvPicPr>
            <a:picLocks noGrp="1"/>
          </p:cNvPicPr>
          <p:nvPr>
            <p:ph idx="1"/>
          </p:nvPr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971600" y="1628800"/>
            <a:ext cx="7560840" cy="4392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Тесьма «</a:t>
            </a:r>
            <a:r>
              <a:rPr lang="ru-RU" dirty="0" err="1" smtClean="0"/>
              <a:t>Гусеничка</a:t>
            </a:r>
            <a:r>
              <a:rPr lang="ru-RU" dirty="0" smtClean="0"/>
              <a:t>»</a:t>
            </a:r>
            <a:endParaRPr lang="ru-RU" dirty="0"/>
          </a:p>
        </p:txBody>
      </p:sp>
      <p:pic>
        <p:nvPicPr>
          <p:cNvPr id="4" name="Содержимое 3" descr=" (700x525, 70Kb)"/>
          <p:cNvPicPr>
            <a:picLocks noGrp="1"/>
          </p:cNvPicPr>
          <p:nvPr>
            <p:ph idx="1"/>
          </p:nvPr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187624" y="1600200"/>
            <a:ext cx="6696743" cy="4709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836712"/>
            <a:ext cx="784887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dirty="0" smtClean="0">
                <a:solidFill>
                  <a:srgbClr val="FFFF00"/>
                </a:solidFill>
              </a:rPr>
              <a:t>ЖЕЛАЮ ТВОРЧЕСКИХ УСПЕХОВ</a:t>
            </a:r>
            <a:endParaRPr lang="ru-RU" sz="5400" dirty="0">
              <a:solidFill>
                <a:srgbClr val="FFFF00"/>
              </a:solidFill>
            </a:endParaRPr>
          </a:p>
        </p:txBody>
      </p:sp>
      <p:pic>
        <p:nvPicPr>
          <p:cNvPr id="3" name="Рисунок 2" descr="http://myeire.ru/wp-content/uploads/2010/03/%D0%9A%D1%80%D1%83%D0%B6%D0%B5%D0%B2%D0%BE-300x225.jpg">
            <a:hlinkClick r:id="rId2"/>
          </p:cNvPr>
          <p:cNvPicPr/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1619672" y="2636912"/>
            <a:ext cx="6264696" cy="3744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980728"/>
            <a:ext cx="8075240" cy="436910"/>
          </a:xfrm>
        </p:spPr>
        <p:txBody>
          <a:bodyPr>
            <a:normAutofit fontScale="90000"/>
          </a:bodyPr>
          <a:lstStyle/>
          <a:p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Цель проекта</a:t>
            </a:r>
            <a:r>
              <a:rPr lang="ru-RU" sz="22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Обучение учащихся технике вязания ирландских кружев с помощью применения различных форм и методов обучения;</a:t>
            </a:r>
            <a:r>
              <a:rPr lang="ru-RU" sz="27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7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1988840"/>
            <a:ext cx="8229600" cy="4349120"/>
          </a:xfrm>
        </p:spPr>
        <p:txBody>
          <a:bodyPr>
            <a:normAutofit fontScale="40000" lnSpcReduction="20000"/>
          </a:bodyPr>
          <a:lstStyle/>
          <a:p>
            <a:endParaRPr lang="ru-RU" b="1" dirty="0"/>
          </a:p>
          <a:p>
            <a:pPr algn="just"/>
            <a:r>
              <a:rPr lang="ru-RU" sz="42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Задачи</a:t>
            </a:r>
            <a:r>
              <a:rPr lang="ru-RU" sz="42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just"/>
            <a:r>
              <a:rPr lang="ru-RU" sz="4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Образовательные:</a:t>
            </a:r>
            <a:r>
              <a:rPr lang="ru-RU" sz="42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 ознакомить учащихся с историей вязания ирландских кружев крючком; инструментами, материалами и приспособлениями; сформировать навыки по организации рабочего места; научить правильным приемам работы в технике ирландского кружева.; прививать интерес к культуре и искусству, совершенствовать эстетический вкус;</a:t>
            </a:r>
          </a:p>
          <a:p>
            <a:pPr algn="just"/>
            <a:endParaRPr lang="ru-RU" sz="4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4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Развивающие:</a:t>
            </a:r>
            <a:r>
              <a:rPr lang="ru-RU" sz="42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  Развивать познавательные процессы, речь, эстетический вкус, сенсорные и моторные навыки.</a:t>
            </a:r>
          </a:p>
          <a:p>
            <a:pPr algn="just"/>
            <a:endParaRPr lang="ru-RU" sz="4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4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Воспитательные:</a:t>
            </a:r>
            <a:r>
              <a:rPr lang="ru-RU" sz="42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42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Воспитывать аккуратность, </a:t>
            </a:r>
            <a:r>
              <a:rPr lang="ru-RU" sz="42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внимательность, любовь </a:t>
            </a:r>
            <a:r>
              <a:rPr lang="ru-RU" sz="42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к рукоделию, чувство коллективизма.</a:t>
            </a:r>
          </a:p>
          <a:p>
            <a:pPr algn="just"/>
            <a:endParaRPr lang="ru-RU" sz="4200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4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Участники </a:t>
            </a:r>
            <a:r>
              <a:rPr lang="ru-RU" sz="4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проекта</a:t>
            </a:r>
            <a:endParaRPr lang="ru-RU" sz="4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42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   Воспитанники </a:t>
            </a:r>
            <a:r>
              <a:rPr lang="ru-RU" sz="42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объединения «Волшебные узелки» кружок «ВЯЗАНИЕ» третий год обучения.</a:t>
            </a:r>
            <a:endParaRPr lang="ru-RU" sz="4200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42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ru-RU" sz="4200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3600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/>
          <a:lstStyle/>
          <a:p>
            <a:r>
              <a:rPr lang="ru-RU" dirty="0">
                <a:solidFill>
                  <a:schemeClr val="tx1"/>
                </a:solidFill>
              </a:rPr>
              <a:t>Ирландское кружево </a:t>
            </a:r>
          </a:p>
        </p:txBody>
      </p:sp>
      <p:pic>
        <p:nvPicPr>
          <p:cNvPr id="4" name="Содержимое 3" descr="http://www.mirvyazaniya.ru/img/irlandskoe/45.jpg"/>
          <p:cNvPicPr>
            <a:picLocks noGrp="1"/>
          </p:cNvPicPr>
          <p:nvPr>
            <p:ph idx="1"/>
          </p:nvPr>
        </p:nvPicPr>
        <p:blipFill>
          <a:blip r:embed="rId2" cstate="screen"/>
          <a:stretch>
            <a:fillRect/>
          </a:stretch>
        </p:blipFill>
        <p:spPr bwMode="auto">
          <a:xfrm>
            <a:off x="1524000" y="1668462"/>
            <a:ext cx="60960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«Кружево помощи»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4" name="Содержимое 3" descr="http://img1.liveinternet.ru/images/attach/c/3/76/312/76312013_large_IMGP5064.jpg"/>
          <p:cNvPicPr>
            <a:picLocks noGrp="1"/>
          </p:cNvPicPr>
          <p:nvPr>
            <p:ph idx="1"/>
          </p:nvPr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327373" y="1600201"/>
            <a:ext cx="4036716" cy="29809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img1.liveinternet.ru/images/attach/c/3/76/315/76315169_large_IMGP2744.jpg"/>
          <p:cNvPicPr/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3131840" y="2636912"/>
            <a:ext cx="3990975" cy="2817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www.narodko.ru/image/gallery/irlandckoe_vazanoe_krugevo/20100418134634.jpg"/>
          <p:cNvPicPr/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5076056" y="3573016"/>
            <a:ext cx="3888432" cy="2448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Выбор пряжи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4" name="Содержимое 3" descr="http://1.bp.blogspot.com/-AxqiZdtPC5k/TjXKJpzUAWI/AAAAAAAACcQ/kk3RXuu3pmc/s640/0_5ec7e_7245c884_L.jpg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 cstate="screen"/>
          <a:srcRect/>
          <a:stretch>
            <a:fillRect/>
          </a:stretch>
        </p:blipFill>
        <p:spPr bwMode="auto">
          <a:xfrm rot="5400000">
            <a:off x="907058" y="1837358"/>
            <a:ext cx="3873500" cy="4176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s59.radikal.ru/i165/1004/be/892883a823df.jpg"/>
          <p:cNvPicPr/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5183780" y="1916832"/>
            <a:ext cx="2628580" cy="3888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Неповторимость ирландского кружева</a:t>
            </a:r>
            <a:endParaRPr lang="ru-RU" dirty="0"/>
          </a:p>
        </p:txBody>
      </p:sp>
      <p:pic>
        <p:nvPicPr>
          <p:cNvPr id="3" name="Рисунок 2" descr="http://www.narodko.ru/image/gallery/irlandckoe_vazanoe_krugevo/20100418134607.jpg"/>
          <p:cNvPicPr/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6444208" y="1916832"/>
            <a:ext cx="2376264" cy="3816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 descr="http://1.bp.blogspot.com/-YwfNqJjfIRA/TjSQm-tCC7I/AAAAAAAACbs/xV6ESfPbeEY/s400/81.jpg">
            <a:hlinkClick r:id="rId3"/>
          </p:cNvPr>
          <p:cNvPicPr/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827584" y="1916832"/>
            <a:ext cx="2376264" cy="3744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4.bp.blogspot.com/-mUeJzzXYCDc/TjWwhY6FmwI/AAAAAAAACcE/_DMmYLXgAKM/s400/0_5ec78_60469414_L.jpg">
            <a:hlinkClick r:id="rId5"/>
          </p:cNvPr>
          <p:cNvPicPr/>
          <p:nvPr/>
        </p:nvPicPr>
        <p:blipFill>
          <a:blip r:embed="rId6" cstate="screen"/>
          <a:srcRect/>
          <a:stretch>
            <a:fillRect/>
          </a:stretch>
        </p:blipFill>
        <p:spPr bwMode="auto">
          <a:xfrm>
            <a:off x="4932040" y="1916832"/>
            <a:ext cx="1584176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3.bp.blogspot.com/-Fz7_j5-o-xQ/TjSQls6W0zI/AAAAAAAACbg/pMyRm6ZHwZg/s400/0_5ec60_1d40c3aa_L.jpg">
            <a:hlinkClick r:id="rId7"/>
          </p:cNvPr>
          <p:cNvPicPr/>
          <p:nvPr/>
        </p:nvPicPr>
        <p:blipFill>
          <a:blip r:embed="rId8" cstate="screen"/>
          <a:srcRect/>
          <a:stretch>
            <a:fillRect/>
          </a:stretch>
        </p:blipFill>
        <p:spPr bwMode="auto">
          <a:xfrm>
            <a:off x="3203848" y="1916832"/>
            <a:ext cx="1656184" cy="3744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>
            <a:normAutofit/>
          </a:bodyPr>
          <a:lstStyle/>
          <a:p>
            <a:r>
              <a:rPr lang="ru-RU" dirty="0" smtClean="0">
                <a:hlinkClick r:id="rId2" action="ppaction://hlinkfile"/>
              </a:rPr>
              <a:t>ЗИМА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hlinkClick r:id="rId2" action="ppaction://hlinkfile"/>
              </a:rPr>
              <a:t>ВЕСНА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hlinkClick r:id="rId2" action="ppaction://hlinkfile"/>
              </a:rPr>
              <a:t>ЛЕТО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503</TotalTime>
  <Words>38</Words>
  <Application>Microsoft Office PowerPoint</Application>
  <PresentationFormat>Экран (4:3)</PresentationFormat>
  <Paragraphs>26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Апекс</vt:lpstr>
      <vt:lpstr> Ирландское кружево</vt:lpstr>
      <vt:lpstr> Цель проекта  Обучение учащихся технике вязания ирландских кружев с помощью применения различных форм и методов обучения; </vt:lpstr>
      <vt:lpstr>Ирландское кружево </vt:lpstr>
      <vt:lpstr>«Кружево помощи»</vt:lpstr>
      <vt:lpstr>Выбор пряжи</vt:lpstr>
      <vt:lpstr>Неповторимость ирландского кружева</vt:lpstr>
      <vt:lpstr>ЗИМА</vt:lpstr>
      <vt:lpstr>ВЕСНА</vt:lpstr>
      <vt:lpstr>ЛЕТО</vt:lpstr>
      <vt:lpstr>ОСЕНЬ</vt:lpstr>
      <vt:lpstr>Вязание тесьмы «Гусеничка»</vt:lpstr>
      <vt:lpstr>Тесьма «Гусеничка»</vt:lpstr>
      <vt:lpstr>Слайд 13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Ирландское кружево</dc:title>
  <dc:creator>usher</dc:creator>
  <cp:lastModifiedBy>usher</cp:lastModifiedBy>
  <cp:revision>54</cp:revision>
  <dcterms:created xsi:type="dcterms:W3CDTF">2011-10-14T16:29:33Z</dcterms:created>
  <dcterms:modified xsi:type="dcterms:W3CDTF">2011-10-24T21:01:57Z</dcterms:modified>
</cp:coreProperties>
</file>