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9" r:id="rId8"/>
    <p:sldId id="260" r:id="rId9"/>
    <p:sldId id="270" r:id="rId10"/>
    <p:sldId id="261" r:id="rId11"/>
    <p:sldId id="262" r:id="rId12"/>
    <p:sldId id="271" r:id="rId13"/>
    <p:sldId id="263" r:id="rId14"/>
    <p:sldId id="272" r:id="rId15"/>
    <p:sldId id="264" r:id="rId16"/>
    <p:sldId id="273" r:id="rId17"/>
    <p:sldId id="274" r:id="rId18"/>
    <p:sldId id="265" r:id="rId19"/>
    <p:sldId id="275" r:id="rId20"/>
    <p:sldId id="276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9000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3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345638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ЭЛЕМЕНТЫ </a:t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6600" b="1" dirty="0" smtClean="0">
                <a:solidFill>
                  <a:srgbClr val="002060"/>
                </a:solidFill>
              </a:rPr>
              <a:t>таблицы</a:t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6600" b="1" dirty="0" smtClean="0">
                <a:solidFill>
                  <a:srgbClr val="002060"/>
                </a:solidFill>
              </a:rPr>
              <a:t> МЕНДЕЛЕЕВА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</a:rPr>
              <a:t>( 1 – 10 )</a:t>
            </a:r>
            <a:endParaRPr lang="ru-RU" sz="8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69386" y="5934670"/>
            <a:ext cx="3974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Составитель: Боженкина Е.В.</a:t>
            </a:r>
          </a:p>
          <a:p>
            <a:r>
              <a:rPr lang="ru-RU" dirty="0" smtClean="0"/>
              <a:t>Учитель физики МБОУ школы №22</a:t>
            </a:r>
          </a:p>
          <a:p>
            <a:r>
              <a:rPr lang="ru-RU" dirty="0" smtClean="0"/>
              <a:t>г. Н.Новгород</a:t>
            </a:r>
            <a:endParaRPr lang="ru-RU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НАЗВАНИЕ 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28700" b="1" dirty="0" smtClean="0"/>
              <a:t>Не</a:t>
            </a:r>
            <a:endParaRPr lang="ru-RU" sz="287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1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НАЗВАНИЕ 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28700" b="1" dirty="0" smtClean="0"/>
              <a:t>О</a:t>
            </a:r>
            <a:endParaRPr lang="ru-RU" sz="287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ОБОЗНАЧЕНИЕ ?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НЕОН</a:t>
            </a:r>
            <a:endParaRPr lang="ru-RU" sz="96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НАЗВАНИЕ 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28700" b="1" dirty="0" err="1" smtClean="0"/>
              <a:t>Ве</a:t>
            </a:r>
            <a:endParaRPr lang="ru-RU" sz="287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1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ОБОЗНАЧЕНИЕ ?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БОР</a:t>
            </a:r>
            <a:endParaRPr lang="ru-RU" sz="96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НАЗВАНИЕ 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sz="9600" b="1" dirty="0" smtClean="0"/>
          </a:p>
          <a:p>
            <a:pPr algn="ctr">
              <a:buNone/>
            </a:pPr>
            <a:r>
              <a:rPr lang="en-US" sz="34300" b="1" dirty="0" smtClean="0"/>
              <a:t>Ne</a:t>
            </a:r>
            <a:endParaRPr lang="ru-RU" sz="343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2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ОБОЗНАЧЕНИЕ ?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ВОДОРОД</a:t>
            </a:r>
            <a:endParaRPr lang="ru-RU" sz="96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ОБОЗНАЧЕНИЕ ?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УГЛЕРОД</a:t>
            </a:r>
            <a:endParaRPr lang="ru-RU" sz="96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НАЗВАНИЕ 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US" sz="9600" b="1" dirty="0" smtClean="0"/>
          </a:p>
          <a:p>
            <a:pPr algn="ctr">
              <a:buNone/>
            </a:pPr>
            <a:r>
              <a:rPr lang="en-US" sz="28700" b="1" dirty="0" smtClean="0"/>
              <a:t>Li</a:t>
            </a:r>
            <a:endParaRPr lang="ru-RU" sz="287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ОБОЗНАЧЕНИЕ ?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КИСЛОРОД</a:t>
            </a:r>
            <a:endParaRPr lang="ru-RU" sz="96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НАЗВАНИЕ 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sz="9600" b="1" dirty="0" smtClean="0"/>
          </a:p>
          <a:p>
            <a:pPr algn="ctr">
              <a:buNone/>
            </a:pPr>
            <a:r>
              <a:rPr lang="en-US" sz="102400" b="1" dirty="0" smtClean="0"/>
              <a:t>F</a:t>
            </a:r>
            <a:endParaRPr lang="ru-RU" sz="1024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ОБОЗНАЧЕНИЕ ?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ФТОР</a:t>
            </a:r>
            <a:endParaRPr lang="ru-RU" sz="96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НАЗВАНИЕ 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US" sz="9600" b="1" dirty="0" smtClean="0"/>
          </a:p>
          <a:p>
            <a:pPr algn="ctr">
              <a:buNone/>
            </a:pPr>
            <a:r>
              <a:rPr lang="en-US" sz="28700" b="1" dirty="0" smtClean="0"/>
              <a:t>N</a:t>
            </a:r>
            <a:endParaRPr lang="ru-RU" sz="287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ОБОЗНАЧЕНИЕ ?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БЕРИЛЛИЙ</a:t>
            </a:r>
            <a:endParaRPr lang="ru-RU" sz="96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ОБОЗНАЧЕНИЕ ?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ГЕЛИЙ</a:t>
            </a:r>
            <a:endParaRPr lang="ru-RU" sz="96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НАЗВАНИЕ 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41100" b="1" dirty="0" smtClean="0"/>
              <a:t>С</a:t>
            </a:r>
            <a:endParaRPr lang="ru-RU" sz="411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НАЗВАНИЕ 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28500" b="1" dirty="0" smtClean="0"/>
              <a:t>В</a:t>
            </a:r>
            <a:endParaRPr lang="ru-RU" sz="28500" b="1" dirty="0"/>
          </a:p>
        </p:txBody>
      </p:sp>
    </p:spTree>
  </p:cSld>
  <p:clrMapOvr>
    <a:masterClrMapping/>
  </p:clrMapOvr>
  <p:transition spd="med" advClick="0" advTm="9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ОБОЗНАЧЕНИЕ ?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ЛИТИЙ</a:t>
            </a:r>
            <a:endParaRPr lang="ru-RU" sz="96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1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НАЗВАНИЕ ?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28700" b="1" dirty="0" smtClean="0"/>
              <a:t>Н</a:t>
            </a:r>
            <a:endParaRPr lang="ru-RU" sz="287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ОБОЗНАЧЕНИЕ ?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АЗОТ</a:t>
            </a:r>
            <a:endParaRPr lang="ru-RU" sz="9600" b="1" dirty="0"/>
          </a:p>
        </p:txBody>
      </p:sp>
    </p:spTree>
  </p:cSld>
  <p:clrMapOvr>
    <a:masterClrMapping/>
  </p:clrMapOvr>
  <p:transition advClick="0" advTm="9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80</Words>
  <Application>Microsoft Office PowerPoint</Application>
  <PresentationFormat>Экран (4:3)</PresentationFormat>
  <Paragraphs>65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ЭЛЕМЕНТЫ  таблицы  МЕНДЕЛЕЕВА</vt:lpstr>
      <vt:lpstr>НАЗВАНИЕ ?</vt:lpstr>
      <vt:lpstr>ОБОЗНАЧЕНИЕ ?</vt:lpstr>
      <vt:lpstr>ОБОЗНАЧЕНИЕ ?</vt:lpstr>
      <vt:lpstr>НАЗВАНИЕ ?</vt:lpstr>
      <vt:lpstr>НАЗВАНИЕ ?</vt:lpstr>
      <vt:lpstr>ОБОЗНАЧЕНИЕ ?</vt:lpstr>
      <vt:lpstr>НАЗВАНИЕ ?</vt:lpstr>
      <vt:lpstr>ОБОЗНАЧЕНИЕ ?</vt:lpstr>
      <vt:lpstr>НАЗВАНИЕ ?</vt:lpstr>
      <vt:lpstr>НАЗВАНИЕ ?</vt:lpstr>
      <vt:lpstr>ОБОЗНАЧЕНИЕ ?</vt:lpstr>
      <vt:lpstr>НАЗВАНИЕ ?</vt:lpstr>
      <vt:lpstr>ОБОЗНАЧЕНИЕ ?</vt:lpstr>
      <vt:lpstr>НАЗВАНИЕ ?</vt:lpstr>
      <vt:lpstr>ОБОЗНАЧЕНИЕ ?</vt:lpstr>
      <vt:lpstr>ОБОЗНАЧЕНИЕ ?</vt:lpstr>
      <vt:lpstr>НАЗВАНИЕ ?</vt:lpstr>
      <vt:lpstr>ОБОЗНАЧЕНИЕ ?</vt:lpstr>
      <vt:lpstr>ОБОЗНАЧЕНИЕ ?</vt:lpstr>
      <vt:lpstr>НАЗВАНИЕ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 таблицы  МЕНДЕЛЕЕВА</dc:title>
  <dc:creator>USER</dc:creator>
  <cp:lastModifiedBy>Nike</cp:lastModifiedBy>
  <cp:revision>11</cp:revision>
  <dcterms:created xsi:type="dcterms:W3CDTF">2014-01-26T12:47:15Z</dcterms:created>
  <dcterms:modified xsi:type="dcterms:W3CDTF">2015-11-22T18:31:31Z</dcterms:modified>
</cp:coreProperties>
</file>