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7"/>
  </p:notesMasterIdLst>
  <p:sldIdLst>
    <p:sldId id="258" r:id="rId2"/>
    <p:sldId id="259" r:id="rId3"/>
    <p:sldId id="257" r:id="rId4"/>
    <p:sldId id="261" r:id="rId5"/>
    <p:sldId id="256" r:id="rId6"/>
    <p:sldId id="260" r:id="rId7"/>
    <p:sldId id="262" r:id="rId8"/>
    <p:sldId id="263" r:id="rId9"/>
    <p:sldId id="278" r:id="rId10"/>
    <p:sldId id="279" r:id="rId11"/>
    <p:sldId id="264" r:id="rId12"/>
    <p:sldId id="265" r:id="rId13"/>
    <p:sldId id="276" r:id="rId14"/>
    <p:sldId id="277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05F9"/>
    <a:srgbClr val="5F5F5F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827A2-5BDD-448F-BA5B-279AF5CB7EC8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15388-52C5-4607-8E4E-ADE0C2430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15388-52C5-4607-8E4E-ADE0C2430F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3C3C06E-BA6A-4D53-B412-72395C13E3A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366BB88-341B-429E-B5BE-01AF2C6C4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468773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472" y="121442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Управление глаголов.                </a:t>
            </a:r>
          </a:p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Местоимённые наречия.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428605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grenzen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7554" y="428604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343532"/>
            <a:ext cx="1214446" cy="1214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1500174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Das Land,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Berg,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Wald, das Tal, das Meer,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Stadt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Dorf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Schweiz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Österreich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2786058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На востоке наша страна граничит с Китаем и Японией.</a:t>
            </a:r>
            <a:endParaRPr lang="ru-RU" sz="3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3857628"/>
            <a:ext cx="7000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Osten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grenzt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unser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Land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China und Japan.</a:t>
            </a:r>
            <a:endParaRPr lang="ru-RU" sz="3200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5357826"/>
            <a:ext cx="650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Woran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grenzt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unser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Land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Osten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35716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erinnern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00562" y="35716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+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357826"/>
            <a:ext cx="1214446" cy="1214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357298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Sportlager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Winterferien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Festival,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vergangene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Zeit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ihr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,das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Schuljahr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928934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O</a:t>
            </a:r>
            <a:r>
              <a:rPr lang="ru-RU" sz="3200" i="1" dirty="0" smtClean="0"/>
              <a:t>ни часто вспоминают о путешествии за границу.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4071942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erinnern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oft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Auslandsreise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5918" y="5500702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erinnern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oft?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428604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denken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20" y="428604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214950"/>
            <a:ext cx="1343028" cy="13430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428736"/>
            <a:ext cx="778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Zukunft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Beruf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Eltern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Naturschutz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3143248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Он постоянно думает об этой девушке.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3786190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/>
              <a:t>Er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denkt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immer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1605F9"/>
                </a:solidFill>
              </a:rPr>
              <a:t>an dieses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 dirty="0" smtClean="0">
                <a:solidFill>
                  <a:srgbClr val="1605F9"/>
                </a:solidFill>
              </a:rPr>
              <a:t> </a:t>
            </a:r>
            <a:endParaRPr lang="ru-RU" sz="3200" i="1" dirty="0">
              <a:solidFill>
                <a:srgbClr val="1605F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5429264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wen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denkt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immer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428605"/>
            <a:ext cx="4000528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beschäftigen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0" y="42860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Dat</a:t>
            </a:r>
            <a:r>
              <a:rPr lang="en-US" sz="3600" b="1" dirty="0" smtClean="0">
                <a:solidFill>
                  <a:srgbClr val="1605F9"/>
                </a:solidFill>
              </a:rPr>
              <a:t>.</a:t>
            </a:r>
            <a:endParaRPr lang="ru-RU" sz="3600" b="1" dirty="0">
              <a:solidFill>
                <a:srgbClr val="1605F9"/>
              </a:solidFill>
            </a:endParaRPr>
          </a:p>
        </p:txBody>
      </p:sp>
      <p:pic>
        <p:nvPicPr>
          <p:cNvPr id="7170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429264"/>
            <a:ext cx="1271590" cy="127159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643050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Geschichte,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Sport,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Malen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Literatur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Computer,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Umweltschutz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3143248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Мой друг регулярно занимается спортом.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3857628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Mein Freund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beschäftigt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regelmässig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Sport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5429264"/>
            <a:ext cx="66437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Womit</a:t>
            </a:r>
            <a:r>
              <a:rPr lang="en-US" sz="32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beschäftigt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mein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Freund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regelmässig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428604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träumen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4810" y="428605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+ Dat.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272094"/>
            <a:ext cx="1214446" cy="1214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571612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Zukunft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Treffen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Beruf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Geschenk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Ruhm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Feiertag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Hund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5918" y="3357562"/>
            <a:ext cx="4786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err="1" smtClean="0"/>
              <a:t>Дитер</a:t>
            </a:r>
            <a:r>
              <a:rPr lang="ru-RU" sz="3200" i="1" dirty="0" smtClean="0"/>
              <a:t> мечтает о друге.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4000504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Dieter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träumt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einem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Freund.</a:t>
            </a:r>
            <a:endParaRPr lang="ru-RU" sz="3200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5429264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träumt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Dieter?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4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freuen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6182" y="428604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über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214950"/>
            <a:ext cx="1200152" cy="12001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1571612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erste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Schultag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Wiedersehen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Freunden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gute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Note,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Neujahr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Party.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286124"/>
            <a:ext cx="6500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Ученики радуются каникулам.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4000504"/>
            <a:ext cx="735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Schüler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freuen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über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Ferien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5357826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Worüber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freuen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Schüler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357166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sorgen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43306" y="357166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143512"/>
            <a:ext cx="1357322" cy="135732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1571612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Sohn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Tochter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Tiere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Kind,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Kranke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Natur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Sauberkeit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Ordnung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3571876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Ученики заботятся о порядке.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4214818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Schüler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sorgen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Ordnung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5429264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Wofür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sorgen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Schüler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357167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folgen</a:t>
            </a:r>
            <a:endParaRPr lang="ru-RU" sz="3600" b="1" dirty="0"/>
          </a:p>
        </p:txBody>
      </p:sp>
      <p:pic>
        <p:nvPicPr>
          <p:cNvPr id="11266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200656"/>
            <a:ext cx="1285884" cy="128588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29058" y="357166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</a:rPr>
              <a:t>Dat</a:t>
            </a:r>
            <a:endParaRPr lang="ru-RU" sz="3600" b="1" dirty="0">
              <a:solidFill>
                <a:srgbClr val="1605F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500174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Mann, die Frau,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Verwandte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Eltern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Lehrerin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286124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Охотник преследовал кабана.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3929066"/>
            <a:ext cx="607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Jäger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folgte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Wildschwein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5429264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folgt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Jäger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357166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brauchen</a:t>
            </a:r>
            <a:endParaRPr lang="ru-RU" sz="3600" b="1" dirty="0"/>
          </a:p>
        </p:txBody>
      </p:sp>
      <p:pic>
        <p:nvPicPr>
          <p:cNvPr id="12290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200656"/>
            <a:ext cx="1357322" cy="135732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0" y="357165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50017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Hilfe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Kugelschreiber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Bleistift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Heft,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Buch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Kalender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3286124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Я нуждаюсь в помощи товарищей.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3857628"/>
            <a:ext cx="6143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brauche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Hilfe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Freunde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5429264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brauche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571480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reich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20" y="571480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+ Dat.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429264"/>
            <a:ext cx="1214446" cy="1214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714488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Naturschätze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Wälder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Felder,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Flüsse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Täler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Berge,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Pilze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Beere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214686"/>
            <a:ext cx="628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Наша страна богата полезными ископаемыми.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57224" y="4286256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Unser Land </a:t>
            </a:r>
            <a:r>
              <a:rPr lang="en-US" sz="3200" i="1" dirty="0" err="1" smtClean="0"/>
              <a:t>ist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reich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1605F9"/>
                </a:solidFill>
              </a:rPr>
              <a:t>an </a:t>
            </a:r>
            <a:r>
              <a:rPr lang="en-US" sz="3200" i="1" dirty="0" err="1" smtClean="0">
                <a:solidFill>
                  <a:srgbClr val="1605F9"/>
                </a:solidFill>
              </a:rPr>
              <a:t>Bodenschätzen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5500702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unser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Land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reich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68773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214290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Dativ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3438" y="214290"/>
            <a:ext cx="4500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accent1">
                    <a:lumMod val="50000"/>
                  </a:schemeClr>
                </a:solidFill>
              </a:rPr>
              <a:t>Akkusativ</a:t>
            </a:r>
            <a:r>
              <a:rPr lang="en-US" sz="3200" b="1" u="sng" dirty="0" smtClean="0"/>
              <a:t>  </a:t>
            </a:r>
            <a:r>
              <a:rPr lang="en-US" sz="3200" b="1" u="sng" dirty="0" err="1" smtClean="0">
                <a:solidFill>
                  <a:srgbClr val="00B050"/>
                </a:solidFill>
              </a:rPr>
              <a:t>Wen</a:t>
            </a:r>
            <a:r>
              <a:rPr lang="en-US" sz="3200" b="1" u="sng" dirty="0" smtClean="0">
                <a:solidFill>
                  <a:srgbClr val="00B050"/>
                </a:solidFill>
              </a:rPr>
              <a:t>? Was?</a:t>
            </a:r>
            <a:endParaRPr lang="ru-RU" sz="3200" b="1" u="sng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07154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t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eilnehmen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64305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träumen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221455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folgen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78605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begegnen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342900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6000768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beschäftigen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414338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Angst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haben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4786322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beiwohnen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58" y="542926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gratulieren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7752" y="1000109"/>
            <a:ext cx="1500198" cy="461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brauchen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29190" y="1571613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bewundern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29190" y="2143116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denken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29190" y="2714620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grenzen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9190" y="335756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bitten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628" y="4000505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stolz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0628" y="4714884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stören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628" y="535782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erzählen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29190" y="607220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interessieren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28794" y="107154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43042" y="1643050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von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57356" y="342900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85852" y="228599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Dat.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85918" y="285749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Dat.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00232" y="485776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Dat.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71670" y="542926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Dat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14546" y="414338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vor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86050" y="6000769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единительная линия 41"/>
          <p:cNvCxnSpPr>
            <a:stCxn id="2" idx="0"/>
            <a:endCxn id="2" idx="2"/>
          </p:cNvCxnSpPr>
          <p:nvPr/>
        </p:nvCxnSpPr>
        <p:spPr>
          <a:xfrm rot="16200000" flipH="1">
            <a:off x="1143000" y="3429000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357950" y="1000109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72264" y="157161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72198" y="4714884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43636" y="2143117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15074" y="2714620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286512" y="335756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57950" y="4000505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auf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86512" y="5357827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über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500958" y="6072206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4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stolz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43306" y="42860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357826"/>
            <a:ext cx="1285884" cy="12858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1500174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Schriftsteller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Wohlstand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Beruf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Sportler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unsere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Wissenschaft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929066"/>
            <a:ext cx="7215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Deutschen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sind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ihre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grosse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Dicher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stolz</a:t>
            </a:r>
            <a:r>
              <a:rPr lang="en-US" sz="3200" i="1" dirty="0" smtClean="0">
                <a:solidFill>
                  <a:srgbClr val="1605F9"/>
                </a:solidFill>
              </a:rPr>
              <a:t>.</a:t>
            </a:r>
            <a:endParaRPr lang="ru-RU" sz="3200" i="1" dirty="0">
              <a:solidFill>
                <a:srgbClr val="1605F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2928934"/>
            <a:ext cx="7000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Немцы гордятся своими великими поэтами.</a:t>
            </a:r>
            <a:endParaRPr lang="ru-RU" sz="3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857356" y="5429264"/>
            <a:ext cx="60722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wen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sind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Deutschen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stolz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3571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begegnen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214950"/>
            <a:ext cx="1428760" cy="14287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14810" y="35716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Dat.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428736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Mann, die Frau,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Verwandte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Eltern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2928934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Мы встретили своего знакомого у кинотеатра.</a:t>
            </a:r>
            <a:endParaRPr lang="ru-RU" sz="3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4071942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begegneten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unserem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Bekannten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beim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Kino.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5429264"/>
            <a:ext cx="7072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begegneten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beim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Kino?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500042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kennenlernen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343532"/>
            <a:ext cx="1371616" cy="137161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0" y="500043"/>
            <a:ext cx="1643074" cy="64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500174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Programm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Mann, die Frau,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Verwandte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Plan,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000372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Туристы познакомились с достопримечательностями города.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4071942"/>
            <a:ext cx="76438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Touristen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lernen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Sehenswürdigkeiten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Stadt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kennen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5357826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lernen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Touristen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kennen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357167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verabschieden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3438" y="357167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143512"/>
            <a:ext cx="1414466" cy="141446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1428736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Mann, die Frau,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Verwandte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Eltern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3143248"/>
            <a:ext cx="7572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Он простился с нами и пошёл дальше.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378619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verabschiedete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uns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und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ging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weiter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5214950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verabschiedete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sich</a:t>
            </a:r>
            <a:r>
              <a:rPr lang="en-US" sz="3600" b="1" dirty="0" smtClean="0"/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vorbereiten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357686" y="357166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200656"/>
            <a:ext cx="1428760" cy="142876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500174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Reise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Unterricht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Stunde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Abitur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Wettkampf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Wettbewerb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Schuljahr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3214686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Мы готовимся к путешествию за границу.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392906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bereiten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uns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die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Auslandreise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5918" y="5357826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Worauf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bereiten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uns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357166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zufrieden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sein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48" y="35716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214950"/>
            <a:ext cx="1500198" cy="15001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571612"/>
            <a:ext cx="7715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Schüler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Arbeit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Studium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Wetter,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Reise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Stadtrundfahrt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du,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385762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Lehrer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Schülers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zufrieden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5286388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Womit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Lehrer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zufrieden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3286124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Учитель доволен успехом ученика.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68773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20" y="285728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Dativ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3438" y="285728"/>
            <a:ext cx="4500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accent1">
                    <a:lumMod val="50000"/>
                  </a:schemeClr>
                </a:solidFill>
              </a:rPr>
              <a:t>Akkusativ</a:t>
            </a:r>
            <a:r>
              <a:rPr lang="en-US" sz="3200" b="1" u="sng" dirty="0" smtClean="0"/>
              <a:t>  </a:t>
            </a:r>
            <a:r>
              <a:rPr lang="en-US" sz="3200" b="1" u="sng" dirty="0" err="1" smtClean="0">
                <a:solidFill>
                  <a:srgbClr val="00B050"/>
                </a:solidFill>
              </a:rPr>
              <a:t>Wen</a:t>
            </a:r>
            <a:r>
              <a:rPr lang="en-US" sz="3200" b="1" u="sng" dirty="0" smtClean="0">
                <a:solidFill>
                  <a:srgbClr val="00B050"/>
                </a:solidFill>
              </a:rPr>
              <a:t>? Was?</a:t>
            </a:r>
            <a:endParaRPr lang="ru-RU" sz="3200" b="1" u="sng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nähern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628" y="128586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kennenlernen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628" y="200024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sorgen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200024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zufrieden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2066" y="271462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warten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2786058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einverstanden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3500438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verabschieden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2066" y="3357562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vorbereiten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2066" y="4071942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erinnern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43504" y="4786322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freuen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596" y="492919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schützen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3504" y="5572140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kümmern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8596" y="564357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fahren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единительная линия 26"/>
          <p:cNvCxnSpPr>
            <a:stCxn id="3" idx="0"/>
            <a:endCxn id="3" idx="2"/>
          </p:cNvCxnSpPr>
          <p:nvPr/>
        </p:nvCxnSpPr>
        <p:spPr>
          <a:xfrm rot="16200000" flipH="1">
            <a:off x="1143000" y="3429000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000892" y="135729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14546" y="135729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43174" y="2000240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488" y="2786058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57488" y="350043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von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28794" y="421481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aus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85918" y="4929198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vor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43042" y="5643579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72330" y="407194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29454" y="478632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über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215075" y="200024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86512" y="2714620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auf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429520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auf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86644" y="5572141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8596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bestehen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93031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42900"/>
            <a:ext cx="9143999" cy="700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034" y="2643182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4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(r)</a:t>
            </a:r>
            <a:endParaRPr lang="ru-RU" sz="40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>
            <a:stCxn id="3" idx="0"/>
            <a:endCxn id="3" idx="2"/>
          </p:cNvCxnSpPr>
          <p:nvPr/>
        </p:nvCxnSpPr>
        <p:spPr>
          <a:xfrm rot="16200000" flipH="1">
            <a:off x="1071551" y="3357550"/>
            <a:ext cx="7000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00892" y="2857496"/>
            <a:ext cx="1500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(r)</a:t>
            </a:r>
            <a:endParaRPr lang="ru-RU" sz="40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0"/>
            <a:ext cx="791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an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86314" y="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6116" y="928670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auf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7752" y="92867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auf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57554" y="1928802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57752" y="192880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für</a:t>
            </a:r>
            <a:endParaRPr lang="ru-RU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43240" y="285749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über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57752" y="285749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über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86116" y="3643314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3643314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14678" y="4500570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von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57752" y="4500571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von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57554" y="5214951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zu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57752" y="5214951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28992" y="5857892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aus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57752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aus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V="1">
            <a:off x="785786" y="500042"/>
            <a:ext cx="2857520" cy="2357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357290" y="1357298"/>
            <a:ext cx="2000264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4" idx="0"/>
            <a:endCxn id="4" idx="0"/>
          </p:cNvCxnSpPr>
          <p:nvPr/>
        </p:nvCxnSpPr>
        <p:spPr>
          <a:xfrm rot="5400000" flipH="1" flipV="1">
            <a:off x="1428728" y="2643182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15" idx="1"/>
          </p:cNvCxnSpPr>
          <p:nvPr/>
        </p:nvCxnSpPr>
        <p:spPr>
          <a:xfrm flipV="1">
            <a:off x="2000232" y="2251968"/>
            <a:ext cx="1357322" cy="748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17" idx="1"/>
          </p:cNvCxnSpPr>
          <p:nvPr/>
        </p:nvCxnSpPr>
        <p:spPr>
          <a:xfrm>
            <a:off x="2071670" y="3143248"/>
            <a:ext cx="1071570" cy="37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endCxn id="19" idx="1"/>
          </p:cNvCxnSpPr>
          <p:nvPr/>
        </p:nvCxnSpPr>
        <p:spPr>
          <a:xfrm>
            <a:off x="2071670" y="3214686"/>
            <a:ext cx="1214446" cy="751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16200000" flipH="1">
            <a:off x="1767211" y="3304831"/>
            <a:ext cx="1537612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4" idx="2"/>
            <a:endCxn id="23" idx="1"/>
          </p:cNvCxnSpPr>
          <p:nvPr/>
        </p:nvCxnSpPr>
        <p:spPr>
          <a:xfrm rot="16200000" flipH="1">
            <a:off x="1299617" y="3480179"/>
            <a:ext cx="2187049" cy="192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25" idx="1"/>
          </p:cNvCxnSpPr>
          <p:nvPr/>
        </p:nvCxnSpPr>
        <p:spPr>
          <a:xfrm rot="16200000" flipH="1">
            <a:off x="767079" y="3519145"/>
            <a:ext cx="2823496" cy="2500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rot="16200000" flipV="1">
            <a:off x="5250662" y="607199"/>
            <a:ext cx="2643206" cy="2286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rot="10800000">
            <a:off x="5572132" y="1357298"/>
            <a:ext cx="1785950" cy="1643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7" idx="1"/>
          </p:cNvCxnSpPr>
          <p:nvPr/>
        </p:nvCxnSpPr>
        <p:spPr>
          <a:xfrm rot="10800000">
            <a:off x="5643570" y="2286001"/>
            <a:ext cx="1357322" cy="9254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rot="10800000">
            <a:off x="5929322" y="328612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rot="10800000" flipV="1">
            <a:off x="5715008" y="3286124"/>
            <a:ext cx="135732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10800000" flipV="1">
            <a:off x="5500694" y="3428998"/>
            <a:ext cx="1785950" cy="1285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rot="5400000">
            <a:off x="5429256" y="3500438"/>
            <a:ext cx="2071702" cy="2071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>
            <a:endCxn id="26" idx="3"/>
          </p:cNvCxnSpPr>
          <p:nvPr/>
        </p:nvCxnSpPr>
        <p:spPr>
          <a:xfrm rot="5400000">
            <a:off x="5517706" y="3912054"/>
            <a:ext cx="2537744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6973888" y="320675"/>
            <a:ext cx="2170112" cy="67945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5F5F5F"/>
                </a:solidFill>
              </a:rPr>
              <a:t/>
            </a:r>
            <a:br>
              <a:rPr lang="ru-RU" sz="4000" dirty="0" smtClean="0">
                <a:solidFill>
                  <a:srgbClr val="5F5F5F"/>
                </a:solidFill>
              </a:rPr>
            </a:b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3504" y="428605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r>
              <a:rPr lang="en-US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36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428605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interessieren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x_d86a0f4b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929198"/>
            <a:ext cx="1200152" cy="12001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158" y="1428736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Sport, 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Fremdsprachen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Ausland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dieser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Film, dieses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Buch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Natur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2928934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Я интересуюсь биологией и химией.</a:t>
            </a:r>
            <a:endParaRPr lang="ru-RU" sz="3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350043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interessiere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mich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für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Biologie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Chemie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5918" y="5072074"/>
            <a:ext cx="578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Wofür</a:t>
            </a:r>
            <a:r>
              <a:rPr lang="en-US" sz="32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interessierst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dich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85852" y="428605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warten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0364" y="428605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x_d86a0f4b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5200656"/>
            <a:ext cx="1143008" cy="11430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596" y="1428736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Ferien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Bus,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Frühling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Eltern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Freund, 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Zug,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42" y="3000372"/>
            <a:ext cx="5214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Мы ожидаем гостей.</a:t>
            </a:r>
            <a:endParaRPr lang="ru-RU" sz="3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3643314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/>
              <a:t>Wir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warten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1605F9"/>
                </a:solidFill>
              </a:rPr>
              <a:t>auf die </a:t>
            </a:r>
            <a:r>
              <a:rPr lang="en-US" sz="3200" i="1" dirty="0" err="1" smtClean="0">
                <a:solidFill>
                  <a:srgbClr val="1605F9"/>
                </a:solidFill>
              </a:rPr>
              <a:t>Gäste</a:t>
            </a:r>
            <a:r>
              <a:rPr lang="en-US" sz="3200" i="1" dirty="0" smtClean="0"/>
              <a:t>.</a:t>
            </a:r>
            <a:endParaRPr lang="ru-RU" sz="3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5357826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Auf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wen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warten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00042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teilnehmen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68" y="50004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an + Dat.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272094"/>
            <a:ext cx="1143008" cy="11430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1643050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Olympiade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Wettbewerb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Fest,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Umfrage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Stadtrundfahrt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Konzert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307181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Мой друг принимает участие в конкурсе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8596" y="3643314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Mein Freund </a:t>
            </a:r>
            <a:r>
              <a:rPr lang="en-US" sz="3200" i="1" dirty="0" err="1" smtClean="0"/>
              <a:t>nimmt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1605F9"/>
                </a:solidFill>
              </a:rPr>
              <a:t>an </a:t>
            </a:r>
            <a:r>
              <a:rPr lang="en-US" sz="3200" i="1" dirty="0" err="1" smtClean="0">
                <a:solidFill>
                  <a:srgbClr val="1605F9"/>
                </a:solidFill>
              </a:rPr>
              <a:t>dem</a:t>
            </a:r>
            <a:r>
              <a:rPr lang="en-US" sz="3200" i="1" dirty="0" smtClean="0">
                <a:solidFill>
                  <a:srgbClr val="1605F9"/>
                </a:solidFill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</a:rPr>
              <a:t>Wettbewerb</a:t>
            </a:r>
            <a:r>
              <a:rPr lang="en-US" sz="3200" i="1" dirty="0" smtClean="0">
                <a:solidFill>
                  <a:srgbClr val="1605F9"/>
                </a:solidFill>
              </a:rPr>
              <a:t> </a:t>
            </a:r>
            <a:r>
              <a:rPr lang="en-US" sz="3200" i="1" dirty="0" err="1" smtClean="0"/>
              <a:t>teil</a:t>
            </a:r>
            <a:r>
              <a:rPr lang="en-US" sz="3200" i="1" dirty="0" smtClean="0"/>
              <a:t>.</a:t>
            </a:r>
            <a:endParaRPr lang="ru-RU" sz="3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43042" y="5429264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1605F9"/>
                </a:solidFill>
              </a:rPr>
              <a:t>Woran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nimmt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mein</a:t>
            </a:r>
            <a:r>
              <a:rPr lang="en-US" sz="3200" b="1" dirty="0" smtClean="0"/>
              <a:t> Freund </a:t>
            </a:r>
            <a:r>
              <a:rPr lang="en-US" sz="3200" b="1" dirty="0" err="1" smtClean="0"/>
              <a:t>teil</a:t>
            </a:r>
            <a:r>
              <a:rPr lang="en-US" sz="3200" b="1" dirty="0" smtClean="0"/>
              <a:t>?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3571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erzählen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4744" y="357167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über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Akk</a:t>
            </a:r>
            <a:r>
              <a:rPr lang="en-US" sz="3600" b="1" dirty="0" smtClean="0">
                <a:solidFill>
                  <a:srgbClr val="1605F9"/>
                </a:solidFill>
              </a:rPr>
              <a:t>.</a:t>
            </a:r>
            <a:endParaRPr lang="ru-RU" sz="3600" b="1" dirty="0">
              <a:solidFill>
                <a:srgbClr val="1605F9"/>
              </a:solidFill>
            </a:endParaRPr>
          </a:p>
        </p:txBody>
      </p:sp>
      <p:pic>
        <p:nvPicPr>
          <p:cNvPr id="2050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486408"/>
            <a:ext cx="1071570" cy="10715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1571612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Erfolg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Schulleben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Sommerferien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Reise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Film, das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Märchen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Schulabend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2928934"/>
            <a:ext cx="77867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Эта газета рассказывает об успехах наших спортсменов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4000504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/>
              <a:t>Diese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Zeitung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erzählt</a:t>
            </a:r>
            <a:r>
              <a:rPr lang="en-US" sz="3200" i="1" dirty="0" smtClean="0"/>
              <a:t> </a:t>
            </a:r>
            <a:r>
              <a:rPr lang="en-US" sz="3200" i="1" dirty="0" err="1" smtClean="0">
                <a:solidFill>
                  <a:srgbClr val="1605F9"/>
                </a:solidFill>
              </a:rPr>
              <a:t>über</a:t>
            </a:r>
            <a:r>
              <a:rPr lang="en-US" sz="3200" i="1" dirty="0" smtClean="0">
                <a:solidFill>
                  <a:srgbClr val="1605F9"/>
                </a:solidFill>
              </a:rPr>
              <a:t> die </a:t>
            </a:r>
            <a:r>
              <a:rPr lang="en-US" sz="3200" i="1" dirty="0" err="1" smtClean="0">
                <a:solidFill>
                  <a:srgbClr val="1605F9"/>
                </a:solidFill>
              </a:rPr>
              <a:t>Erfolge</a:t>
            </a:r>
            <a:r>
              <a:rPr lang="en-US" sz="3200" i="1" dirty="0" smtClean="0">
                <a:solidFill>
                  <a:srgbClr val="1605F9"/>
                </a:solidFill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</a:rPr>
              <a:t>unserer</a:t>
            </a:r>
            <a:r>
              <a:rPr lang="en-US" sz="3200" i="1" dirty="0" smtClean="0">
                <a:solidFill>
                  <a:srgbClr val="1605F9"/>
                </a:solidFill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</a:rPr>
              <a:t>Sportler</a:t>
            </a:r>
            <a:r>
              <a:rPr lang="en-US" sz="3200" i="1" dirty="0" smtClean="0">
                <a:solidFill>
                  <a:srgbClr val="1605F9"/>
                </a:solidFill>
              </a:rPr>
              <a:t>.</a:t>
            </a:r>
            <a:endParaRPr lang="ru-RU" sz="3200" i="1" dirty="0">
              <a:solidFill>
                <a:srgbClr val="1605F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5643578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Worüber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erzählt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Zeitung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35716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bestehen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0496" y="357167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endParaRPr lang="ru-RU" sz="3600" b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Администратор\Мои документы\фон\x_d86a0f4b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286388"/>
            <a:ext cx="1128714" cy="11287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500174"/>
            <a:ext cx="7715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  Die Kinder,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Mann und die Frau,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Jungen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und die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Mädchen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16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Bundesländer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,  4 </a:t>
            </a:r>
            <a:r>
              <a:rPr lang="en-US" sz="2800" b="1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Personen</a:t>
            </a:r>
            <a:r>
              <a:rPr lang="en-US" sz="2800" b="1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1605F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286124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Команда состоит из лучших игроков.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3929066"/>
            <a:ext cx="7000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Mannschaft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besteht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den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besten</a:t>
            </a:r>
            <a:r>
              <a:rPr lang="en-US" sz="3200" i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Spielern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28" y="5429264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Aus </a:t>
            </a:r>
            <a:r>
              <a:rPr lang="en-US" sz="3600" b="1" dirty="0" err="1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600" b="1" dirty="0" smtClean="0">
                <a:solidFill>
                  <a:srgbClr val="1605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besteht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Mannschaft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1155</Words>
  <Application>Microsoft Office PowerPoint</Application>
  <PresentationFormat>Экран (4:3)</PresentationFormat>
  <Paragraphs>216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Изящная</vt:lpstr>
      <vt:lpstr>Слайд 1</vt:lpstr>
      <vt:lpstr>Слайд 2</vt:lpstr>
      <vt:lpstr>Слайд 3</vt:lpstr>
      <vt:lpstr>Слайд 4</vt:lpstr>
      <vt:lpstr> 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XTreme</cp:lastModifiedBy>
  <cp:revision>86</cp:revision>
  <dcterms:created xsi:type="dcterms:W3CDTF">2013-03-03T04:44:58Z</dcterms:created>
  <dcterms:modified xsi:type="dcterms:W3CDTF">2013-03-05T15:02:07Z</dcterms:modified>
</cp:coreProperties>
</file>