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7" r:id="rId10"/>
    <p:sldId id="278" r:id="rId11"/>
    <p:sldId id="279" r:id="rId12"/>
    <p:sldId id="265" r:id="rId13"/>
    <p:sldId id="266" r:id="rId14"/>
    <p:sldId id="267" r:id="rId15"/>
    <p:sldId id="268" r:id="rId16"/>
    <p:sldId id="269" r:id="rId17"/>
    <p:sldId id="275" r:id="rId18"/>
    <p:sldId id="280" r:id="rId19"/>
    <p:sldId id="28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8E09E"/>
    <a:srgbClr val="F8E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55DE-26F9-467E-AF13-DA8BF1F5BC2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049C-245A-41FE-99BD-54783FAAB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.WINDOWS.0\Документы\Мои рисунки\0VAsnetA_RascvetKrem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923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572660" cy="1357322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РОССИЯ В </a:t>
            </a:r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XVII</a:t>
            </a:r>
            <a:r>
              <a:rPr lang="ru-RU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ВЕКЕ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07196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Нижегородский посадский человек, земский староста. В годы Смуты стал инициатором создания второго ополчения Учёл опыт первого ополчения и начал со сбора денег, пожертвовав треть собственного состояния на благо Родины.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21497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На престоле московских государей он был небывалым явлением. Молодой человек, роста ниже среднего, некрасивый, с грустно-задумчивым выражением лица. Нарушал обычаи московской старины: не спал после обеда, не ходил в баню, со всеми общался просто, не по-царски. Приобрёл широкую и сильную привязанность в народе.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4600" b="1" i="1" dirty="0">
                <a:solidFill>
                  <a:srgbClr val="663300"/>
                </a:solidFill>
              </a:rPr>
              <a:t>Перекресток </a:t>
            </a:r>
            <a:r>
              <a:rPr lang="ru-RU" sz="4600" b="1" i="1" dirty="0" smtClean="0">
                <a:solidFill>
                  <a:srgbClr val="663300"/>
                </a:solidFill>
              </a:rPr>
              <a:t>Куча - </a:t>
            </a:r>
            <a:r>
              <a:rPr lang="ru-RU" sz="4600" b="1" i="1" dirty="0">
                <a:solidFill>
                  <a:srgbClr val="663300"/>
                </a:solidFill>
              </a:rPr>
              <a:t>Мала</a:t>
            </a:r>
            <a:endParaRPr lang="ru-RU" sz="46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6329378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71504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omic Sans MS" pitchFamily="66" charset="0"/>
              </a:rPr>
              <a:t>Назовите причины Смуты. Почему Смутное время получило такое название</a:t>
            </a:r>
            <a:r>
              <a:rPr lang="ru-RU" sz="2400" dirty="0" smtClean="0">
                <a:latin typeface="Comic Sans MS" pitchFamily="66" charset="0"/>
              </a:rPr>
              <a:t>?</a:t>
            </a:r>
          </a:p>
          <a:p>
            <a:r>
              <a:rPr lang="ru-RU" sz="2400" dirty="0">
                <a:latin typeface="Comic Sans MS" pitchFamily="66" charset="0"/>
              </a:rPr>
              <a:t>Зачем собирался Земский собор в 1613 году? Представители каких сословий вошли в его состав? Какие представительные органы стран Западной Европы вы </a:t>
            </a:r>
            <a:r>
              <a:rPr lang="ru-RU" sz="2400" dirty="0" smtClean="0">
                <a:latin typeface="Comic Sans MS" pitchFamily="66" charset="0"/>
              </a:rPr>
              <a:t>знаете?</a:t>
            </a:r>
          </a:p>
          <a:p>
            <a:r>
              <a:rPr lang="ru-RU" sz="2400" dirty="0">
                <a:latin typeface="Comic Sans MS" pitchFamily="66" charset="0"/>
              </a:rPr>
              <a:t>Что нового появилось в экономике страны?</a:t>
            </a:r>
          </a:p>
          <a:p>
            <a:r>
              <a:rPr lang="ru-RU" sz="2400" dirty="0">
                <a:latin typeface="Comic Sans MS" pitchFamily="66" charset="0"/>
              </a:rPr>
              <a:t>В чем особенность  приказа Тайных дел по сравнению с другими приказами? Зачем он был создан? О чем свидетельствует его появление?</a:t>
            </a:r>
          </a:p>
          <a:p>
            <a:r>
              <a:rPr lang="ru-RU" sz="2400" dirty="0">
                <a:latin typeface="Comic Sans MS" pitchFamily="66" charset="0"/>
              </a:rPr>
              <a:t>Назовите основные положения церковной реформы.</a:t>
            </a:r>
          </a:p>
          <a:p>
            <a:r>
              <a:rPr lang="ru-RU" sz="2400" dirty="0">
                <a:latin typeface="Comic Sans MS" pitchFamily="66" charset="0"/>
              </a:rPr>
              <a:t>Каковы причины народных выступлений?</a:t>
            </a:r>
          </a:p>
          <a:p>
            <a:r>
              <a:rPr lang="ru-RU" sz="2400" dirty="0" smtClean="0">
                <a:latin typeface="Comic Sans MS" pitchFamily="66" charset="0"/>
              </a:rPr>
              <a:t>Как </a:t>
            </a:r>
            <a:r>
              <a:rPr lang="ru-RU" sz="2400" dirty="0">
                <a:latin typeface="Comic Sans MS" pitchFamily="66" charset="0"/>
              </a:rPr>
              <a:t>назывался печатный учебник, который можно было купить за 1 копейку?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4600" b="1" i="1" dirty="0">
                <a:solidFill>
                  <a:srgbClr val="663300"/>
                </a:solidFill>
              </a:rPr>
              <a:t>Тупичок </a:t>
            </a:r>
            <a:r>
              <a:rPr lang="ru-RU" sz="4600" b="1" i="1" dirty="0" smtClean="0">
                <a:solidFill>
                  <a:srgbClr val="663300"/>
                </a:solidFill>
              </a:rPr>
              <a:t>Дат</a:t>
            </a:r>
            <a:endParaRPr lang="ru-RU" sz="46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785786" y="2357406"/>
            <a:ext cx="8001056" cy="378623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1609</a:t>
            </a:r>
          </a:p>
          <a:p>
            <a:r>
              <a:rPr lang="ru-RU" sz="2800" dirty="0" smtClean="0">
                <a:latin typeface="Comic Sans MS" pitchFamily="66" charset="0"/>
              </a:rPr>
              <a:t>1632 – 1634</a:t>
            </a:r>
          </a:p>
          <a:p>
            <a:r>
              <a:rPr lang="ru-RU" sz="2800" dirty="0" smtClean="0">
                <a:latin typeface="Comic Sans MS" pitchFamily="66" charset="0"/>
              </a:rPr>
              <a:t>1649</a:t>
            </a:r>
          </a:p>
          <a:p>
            <a:r>
              <a:rPr lang="ru-RU" sz="2800" dirty="0" smtClean="0">
                <a:latin typeface="Comic Sans MS" pitchFamily="66" charset="0"/>
              </a:rPr>
              <a:t>Воссоединение Украины с Россией</a:t>
            </a:r>
          </a:p>
          <a:p>
            <a:r>
              <a:rPr lang="ru-RU" sz="2800" dirty="0" smtClean="0">
                <a:latin typeface="Comic Sans MS" pitchFamily="66" charset="0"/>
              </a:rPr>
              <a:t>Медный бунт</a:t>
            </a:r>
          </a:p>
          <a:p>
            <a:r>
              <a:rPr lang="ru-RU" sz="2800" dirty="0" smtClean="0">
                <a:latin typeface="Comic Sans MS" pitchFamily="66" charset="0"/>
              </a:rPr>
              <a:t>Восстание под предводительством С.Т.Разина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663300"/>
                </a:solidFill>
              </a:rPr>
              <a:t>Улица понятий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496"/>
            <a:ext cx="8229600" cy="250033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Самодержавие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Мануфактура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Старообрядцы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Гражданская война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5572164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Насильственное вмешательство одного государства во внутренние дела другого государства;</a:t>
            </a:r>
          </a:p>
          <a:p>
            <a:r>
              <a:rPr lang="ru-RU" dirty="0" smtClean="0">
                <a:latin typeface="Comic Sans MS" pitchFamily="66" charset="0"/>
              </a:rPr>
              <a:t>Сословно-представительный орган при царе;</a:t>
            </a:r>
          </a:p>
          <a:p>
            <a:r>
              <a:rPr lang="ru-RU" dirty="0" smtClean="0">
                <a:latin typeface="Comic Sans MS" pitchFamily="66" charset="0"/>
              </a:rPr>
              <a:t>Наиболее тяжёлая форма зависимости крестьян, проявившаяся в прикреплении их к земле и полном подчинении власти феодала.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/>
          </a:bodyPr>
          <a:lstStyle/>
          <a:p>
            <a:r>
              <a:rPr lang="ru-RU" sz="4600" b="1" i="1" dirty="0" smtClean="0">
                <a:solidFill>
                  <a:srgbClr val="663300"/>
                </a:solidFill>
              </a:rPr>
              <a:t>Чистый  Дворик</a:t>
            </a:r>
            <a:endParaRPr lang="ru-RU" sz="46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500306"/>
            <a:ext cx="6900882" cy="35004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1613</a:t>
            </a:r>
          </a:p>
          <a:p>
            <a:r>
              <a:rPr lang="ru-RU" dirty="0" smtClean="0">
                <a:latin typeface="Comic Sans MS" pitchFamily="66" charset="0"/>
              </a:rPr>
              <a:t>Семибоярщина</a:t>
            </a:r>
          </a:p>
          <a:p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 err="1" smtClean="0">
                <a:latin typeface="Comic Sans MS" pitchFamily="66" charset="0"/>
              </a:rPr>
              <a:t>Бунташный</a:t>
            </a:r>
            <a:r>
              <a:rPr lang="ru-RU" dirty="0" smtClean="0">
                <a:latin typeface="Comic Sans MS" pitchFamily="66" charset="0"/>
              </a:rPr>
              <a:t> век»</a:t>
            </a:r>
          </a:p>
          <a:p>
            <a:r>
              <a:rPr lang="ru-RU" dirty="0" smtClean="0">
                <a:latin typeface="Comic Sans MS" pitchFamily="66" charset="0"/>
              </a:rPr>
              <a:t>«Тишайший»</a:t>
            </a:r>
          </a:p>
          <a:p>
            <a:r>
              <a:rPr lang="ru-RU" dirty="0" smtClean="0">
                <a:latin typeface="Comic Sans MS" pitchFamily="66" charset="0"/>
              </a:rPr>
              <a:t>«Синопсис»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4600" b="1" i="1" dirty="0" smtClean="0">
                <a:solidFill>
                  <a:srgbClr val="663300"/>
                </a:solidFill>
              </a:rPr>
              <a:t>Аллея исторической карты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04311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1. Назовите города, поставлявшие на рынок соль, хлеб.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2. Назовите крупнейшие ярмарки страны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600" b="1" i="1" dirty="0" smtClean="0">
                <a:solidFill>
                  <a:srgbClr val="663300"/>
                </a:solidFill>
              </a:rPr>
              <a:t>Переулок ошибок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588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Одним из самых крупных выступлений в России является крестьянская война под предводительством Степана Разина. Она началась с грабительского похода казачьих войск на Днепр. Спасаясь от преследований царских армий, </a:t>
            </a:r>
            <a:r>
              <a:rPr lang="ru-RU" dirty="0" err="1" smtClean="0">
                <a:latin typeface="Comic Sans MS" pitchFamily="66" charset="0"/>
              </a:rPr>
              <a:t>разинцы</a:t>
            </a:r>
            <a:r>
              <a:rPr lang="ru-RU" dirty="0" smtClean="0">
                <a:latin typeface="Comic Sans MS" pitchFamily="66" charset="0"/>
              </a:rPr>
              <a:t> ушли в Турцию. Затем они вернулись в Россию, где правил Михаил Фёдорович, который обещал им прощение. С 1670 года начинается крестьянская война. Главным стратегическим пунктом для Разина стала Казань. Крестьянская война закончилась в 1675 году.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05448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u="sng" dirty="0" smtClean="0">
                <a:latin typeface="Comic Sans MS" pitchFamily="66" charset="0"/>
              </a:rPr>
              <a:t>Проблемное задание:</a:t>
            </a:r>
          </a:p>
          <a:p>
            <a:pPr algn="just">
              <a:buNone/>
            </a:pPr>
            <a:endParaRPr lang="ru-RU" sz="2800" b="1" u="sng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Comic Sans MS" pitchFamily="66" charset="0"/>
              </a:rPr>
              <a:t>17 век- это время взлета или падения России?</a:t>
            </a:r>
          </a:p>
          <a:p>
            <a:pPr algn="just">
              <a:buNone/>
            </a:pPr>
            <a:r>
              <a:rPr lang="ru-RU" sz="2800" b="1" u="sng" dirty="0" smtClean="0">
                <a:latin typeface="Comic Sans MS" pitchFamily="66" charset="0"/>
              </a:rPr>
              <a:t>                           </a:t>
            </a:r>
          </a:p>
          <a:p>
            <a:pPr algn="just">
              <a:buNone/>
            </a:pPr>
            <a:r>
              <a:rPr lang="ru-RU" sz="2800" b="1" dirty="0" smtClean="0">
                <a:latin typeface="Comic Sans MS" pitchFamily="66" charset="0"/>
              </a:rPr>
              <a:t>Это шаг вперед или назад в ее развитии?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714488"/>
          </a:xfrm>
        </p:spPr>
        <p:txBody>
          <a:bodyPr>
            <a:noAutofit/>
          </a:bodyPr>
          <a:lstStyle/>
          <a:p>
            <a:r>
              <a:rPr lang="ru-RU" sz="46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 проблемного задания</a:t>
            </a:r>
            <a:endParaRPr lang="ru-RU" sz="46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858280" cy="235745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17 век- это время взлета или падения России?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Это шаг вперед или назад в ее развитии?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4600" b="1" i="1" dirty="0">
                <a:solidFill>
                  <a:srgbClr val="663300"/>
                </a:solidFill>
              </a:rPr>
              <a:t>Площадь портретов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 rotWithShape="1">
          <a:blip r:embed="rId2"/>
          <a:srcRect b="7861"/>
          <a:stretch/>
        </p:blipFill>
        <p:spPr bwMode="auto">
          <a:xfrm>
            <a:off x="1428728" y="0"/>
            <a:ext cx="690040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/>
          <a:srcRect b="1964"/>
          <a:stretch>
            <a:fillRect/>
          </a:stretch>
        </p:blipFill>
        <p:spPr bwMode="auto">
          <a:xfrm>
            <a:off x="2214546" y="-102359"/>
            <a:ext cx="4857752" cy="69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286248" cy="689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"/>
            <a:ext cx="6164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/>
          <a:srcRect t="3921" b="5893"/>
          <a:stretch>
            <a:fillRect/>
          </a:stretch>
        </p:blipFill>
        <p:spPr bwMode="auto">
          <a:xfrm>
            <a:off x="2065508" y="0"/>
            <a:ext cx="5292574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Он был хорошо образован, владел несколькими иностранными языками, имел прекрасную библиотеку. Был приветлив в общении, имел величественные манеры. Построил много городов и монастырей. При его активном участии глава русского православного духовенства переменил сан митрополита на высший сан патриарха.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453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РОССИЯ В XVII ВЕКЕ</vt:lpstr>
      <vt:lpstr>Презентация PowerPoint</vt:lpstr>
      <vt:lpstr>Площадь портретов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Перекресток Куча - Мала</vt:lpstr>
      <vt:lpstr>Презентация PowerPoint</vt:lpstr>
      <vt:lpstr>Тупичок Дат</vt:lpstr>
      <vt:lpstr>Улица понятий</vt:lpstr>
      <vt:lpstr>Презентация PowerPoint</vt:lpstr>
      <vt:lpstr>Чистый  Дворик</vt:lpstr>
      <vt:lpstr>Аллея исторической карты</vt:lpstr>
      <vt:lpstr>Переулок ошибок</vt:lpstr>
      <vt:lpstr>Обсуждение проблемного задания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XVII ВЕКЕ</dc:title>
  <dc:creator>D man</dc:creator>
  <cp:lastModifiedBy>Наталья</cp:lastModifiedBy>
  <cp:revision>35</cp:revision>
  <dcterms:created xsi:type="dcterms:W3CDTF">2010-09-29T06:15:59Z</dcterms:created>
  <dcterms:modified xsi:type="dcterms:W3CDTF">2015-11-29T10:56:08Z</dcterms:modified>
</cp:coreProperties>
</file>