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67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CAF1D284-774E-4B3C-9BEF-E41759198FA8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2F160E37-EB81-4860-B627-0B182333529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9196" y="476672"/>
            <a:ext cx="7543800" cy="1524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ГОРОДА-ГЕРОИ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69460" y="4797152"/>
            <a:ext cx="5904656" cy="172819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Классный час  к 70-летию победы в Великой Отечественной Войне.</a:t>
            </a:r>
          </a:p>
          <a:p>
            <a:r>
              <a:rPr lang="ru-RU" sz="2000" dirty="0" smtClean="0"/>
              <a:t>Работу подготовил: учитель Большеустинской ООШ, Никитин В.А.</a:t>
            </a:r>
            <a:endParaRPr lang="ru-RU" sz="2000" dirty="0"/>
          </a:p>
        </p:txBody>
      </p:sp>
      <p:pic>
        <p:nvPicPr>
          <p:cNvPr id="10242" name="Picture 2" descr="http://i054.radikal.ru/1405/4f/fb1d9cdfc2e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3348330"/>
            <a:ext cx="6572250" cy="107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7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4032448" cy="9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Севастополь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fs00.infourok.ru/images/doc/251/255606/hello_html_7030ea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3791479" cy="285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zelenchuk.info/wp-content/uploads/2013/03/%D0%A1%D0%B5%D0%B2%D0%B0%D1%81%D1%82%D0%BE%D0%BF%D0%BE%D0%BB%D1%8C_%D0%9F%D0%B0%D0%BC%D1%8F%D1%82%D0%BD%D0%B8%D0%BA-%D0%B7%D0%B0%D1%82%D0%BE%D0%BF%D0%BB%D0%B5%D0%BD%D0%BD%D1%8B%D0%BC-%D0%BA%D0%BE%D1%80%D0%B0%D0%B1%D0%BB%D1%8F%D0%B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355404" cy="481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boombob.ru/img/picture/Jun/22/6938e07262316f958fa28ada4ceb0287/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7999" y="3573016"/>
            <a:ext cx="4562872" cy="281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49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4032448" cy="9521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Керчь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img15.nnm.me/9/7/8/d/e/2847854f921e7b9c4f4881a6cd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291632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13.nnm.ru/1/5/8/b/0/35f1f9a5c3955fd19b4f44a072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492255"/>
            <a:ext cx="4070226" cy="313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warheroes.ru:8080/content/images/heroes/monuments/PetrovaGKMonum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202694"/>
            <a:ext cx="3473205" cy="315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86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forum.nvrsk.ru/index.php?act=module&amp;module=gallery&amp;cmd=viewimage&amp;img=694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3501008"/>
            <a:ext cx="4248461" cy="318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4608512" cy="9521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Новороссийск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we-remember.ru/uploads/posts/2014-10/91a7ed66b981db07c4b4c74c542de2e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259042"/>
            <a:ext cx="34533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firepic.org/images/2015-04/30/swel25h615jr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075" y="1412776"/>
            <a:ext cx="3319242" cy="248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19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img15.nnm.me/0/c/e/0/3/7b04bcad78a3f937fe65b6bdb0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2852936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4032448" cy="9521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Сталинград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www.ektrest.ru/sites/default/files/bus/gallery/mamaev_kurgan_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476672"/>
            <a:ext cx="4659279" cy="309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prv2.lori-images.net/gorod-geroi-stalingrad-0000817478-preview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2043113" cy="278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ont.by/dev/gorger/stalingrad/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861048"/>
            <a:ext cx="3921511" cy="262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4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4032448" cy="9521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Тула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://www.mega-art08.com/gg_tul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1793" y="2314604"/>
            <a:ext cx="3089228" cy="437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mg11.nnm.me/b/1/e/8/a/49f2c6333c57b563d9623c3486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699" y="3140968"/>
            <a:ext cx="4606829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s5.hostingkartinok.com/uploads/images/2014/02/16c3d3319e8846c5a6e9b773eabdd91b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1763" y="188640"/>
            <a:ext cx="334152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77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2801888" cy="108701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МОСКВА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http://rusoundfm.ru/uploads/images/vanja_vahrushev_v_chest_9_maja_obelisk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122936" cy="525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s44.radikal.ru/i104/0905/a9/cbec845050d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2403424"/>
            <a:ext cx="4362497" cy="3270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10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3.docme.ru/store/data/001067308_1-7a5b609828b2d788d663708d703d88a4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4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3024336" cy="108012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БРЕСТ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060848"/>
            <a:ext cx="7543800" cy="3886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://img11.nnm.me/9/e/3/a/3/3370794ca4c90229751744dc54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284984"/>
            <a:ext cx="3983765" cy="298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vp.by/op/t1262/1185b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520905"/>
            <a:ext cx="3419872" cy="456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tatic.oper.ru/data/site/dsc_3865_000q95c95noneprogressive_comp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204864"/>
            <a:ext cx="2981640" cy="441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81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budniak.narod.ru/Minsk/photos/r6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332656"/>
            <a:ext cx="4725567" cy="355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2657872" cy="1015008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МИНСК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5229200"/>
            <a:ext cx="4447456" cy="8618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http://minsk.gov.by/ru/freepage/tourism/obelisk/obelisk_b_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1699683"/>
            <a:ext cx="3413592" cy="515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dn.tvc.ru/pictures/o/158/02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647" y="3104656"/>
            <a:ext cx="5577034" cy="375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56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3744416" cy="101500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Смоленск.</a:t>
            </a:r>
          </a:p>
        </p:txBody>
      </p:sp>
      <p:pic>
        <p:nvPicPr>
          <p:cNvPr id="1028" name="Picture 4" descr="http://player.myshared.ru/937095/data/images/img3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548680"/>
            <a:ext cx="4409728" cy="330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mycicerone.ru/content/images/4/46/Ru_smolensk_geroi_1812_goda_monument_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4134349" cy="31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dn.pladform.ru/img/covers/v100642206_m_2471_bda6e7c44d7966b004faa5bcc2b1ace7.jpg?a=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0266" y="3933056"/>
            <a:ext cx="4830139" cy="2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45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2009800" cy="1231032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КИЕВ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ic.pics.livejournal.com/patrik1990/29120467/202432/202432_origina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378042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mashke.org/kievtram/pictures/historic/german/german-x-x-194x-x-IRJc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8976" y="206448"/>
            <a:ext cx="5833388" cy="3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politeka.net/wp-content/uploads/2015/05/Memorial_Statues_Kiev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8872" y="4077072"/>
            <a:ext cx="5505128" cy="271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00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4032448" cy="952128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ЛЕНИНГРАД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fs00.infourok.ru/images/doc/246/250883/640/img1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560" y="1844824"/>
            <a:ext cx="5519936" cy="413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mega-art08.ru/gg_sp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3012" y="188640"/>
            <a:ext cx="361057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04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4032448" cy="952128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Мурманск.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6.0.i.getapic.me/1bwu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8328" y="522295"/>
            <a:ext cx="3012624" cy="377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tatic.panoramio.com/photos/large/34065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4110947"/>
            <a:ext cx="3817302" cy="253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4.thingpic.com/images/mZ/Evxe15ukW7yWdeaLooSEZ8Vd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4247458" cy="318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00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4032448" cy="952128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Одесса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4" name="Picture 2" descr="http://cont.ws/uploads/posts2/1410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1772816"/>
            <a:ext cx="3389466" cy="479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tudio-didier.com/wp-content/uploads/2015/06/761_mai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79206"/>
            <a:ext cx="4627221" cy="38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muzmix.com/images/songs/174035/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3138" y="760393"/>
            <a:ext cx="2535221" cy="359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95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Другая 2">
      <a:dk1>
        <a:sysClr val="windowText" lastClr="000000"/>
      </a:dk1>
      <a:lt1>
        <a:srgbClr val="FFE1C3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74</TotalTime>
  <Words>36</Words>
  <Application>Microsoft Office PowerPoint</Application>
  <PresentationFormat>Экран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NewsPrint</vt:lpstr>
      <vt:lpstr>ГОРОДА-ГЕРОИ</vt:lpstr>
      <vt:lpstr>Презентация PowerPoint</vt:lpstr>
      <vt:lpstr>БРЕСТ</vt:lpstr>
      <vt:lpstr>МИНСК</vt:lpstr>
      <vt:lpstr>Смоленск.</vt:lpstr>
      <vt:lpstr>КИЕВ</vt:lpstr>
      <vt:lpstr>ЛЕНИНГРАД</vt:lpstr>
      <vt:lpstr>Мурманск.</vt:lpstr>
      <vt:lpstr>Одесса</vt:lpstr>
      <vt:lpstr>Севастополь</vt:lpstr>
      <vt:lpstr>Керчь</vt:lpstr>
      <vt:lpstr>Новороссийск</vt:lpstr>
      <vt:lpstr>Сталинград</vt:lpstr>
      <vt:lpstr>Тула</vt:lpstr>
      <vt:lpstr>МОСКВА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ГОРОДА-ГЕРОИ</dc:title>
  <dc:creator>Сонька</dc:creator>
  <cp:lastModifiedBy>Сонька</cp:lastModifiedBy>
  <cp:revision>13</cp:revision>
  <dcterms:created xsi:type="dcterms:W3CDTF">2015-11-17T16:50:34Z</dcterms:created>
  <dcterms:modified xsi:type="dcterms:W3CDTF">2015-11-23T19:35:47Z</dcterms:modified>
</cp:coreProperties>
</file>