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7" r:id="rId10"/>
    <p:sldId id="269" r:id="rId11"/>
    <p:sldId id="261" r:id="rId12"/>
    <p:sldId id="262" r:id="rId13"/>
    <p:sldId id="263" r:id="rId14"/>
    <p:sldId id="264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61" autoAdjust="0"/>
  </p:normalViewPr>
  <p:slideViewPr>
    <p:cSldViewPr>
      <p:cViewPr varScale="1">
        <p:scale>
          <a:sx n="81" d="100"/>
          <a:sy n="8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273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Выносливость  </a:t>
            </a:r>
            <a:r>
              <a:rPr lang="ru-RU" dirty="0" smtClean="0"/>
              <a:t>–  </a:t>
            </a:r>
            <a:r>
              <a:rPr lang="ru-RU" sz="2700" dirty="0" smtClean="0"/>
              <a:t>основное физическое качество лыжников-гонщиков</a:t>
            </a:r>
            <a:endParaRPr lang="ru-RU" sz="27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Р.п. </a:t>
            </a:r>
            <a:r>
              <a:rPr lang="ru-RU" smtClean="0"/>
              <a:t>Знаменка  </a:t>
            </a:r>
            <a:r>
              <a:rPr lang="ru-RU" dirty="0" smtClean="0"/>
              <a:t>2015 год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 </a:t>
            </a:r>
            <a:r>
              <a:rPr lang="ru-RU" dirty="0" smtClean="0"/>
              <a:t>типология выносливости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65752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Статическую и динамическую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выносливость, т.е. способность длительно выполнять статическую или динамическую работу;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Локальную и глобальную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выносливость, т.е. способность длительно осуществлять соответственно локальную работу (с участием небольшого числа мышц (или глобальную работу (при участии больших мышечных групп – более половины мышечной массы);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Силовую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выносливость, т.е. способность многократно повторять упражнения, требующие проявления большой мышечной силы;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Анаэробную и аэробную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выносливость, т.е. способность длительно выполнять глобальную работу с преимущественно анаэробными или аэробными типами энергоснабжения.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342090" cy="17145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 разумно и целесообразно планировать тренировку и вести постоянное наблюдение за юными лыжниками-гонщиками, состоянием их здоровья при развитии физического качества – выносливость.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E:\Февраль 2012\DCIM\110_PANA\P110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461083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42048" cy="178595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связи с недостаточным развитием сердечнососудистой системы, дыхательного аппарата   у  подростков, их организм недостаточно приспособлен для максимального развития общей и специальной выносливости. В этом возрасте у подростков  закладывается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фундамент выносливости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:\фото Фокиных\Илья Иван\Ил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6312783" cy="42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подготовки лыжников-гонщиков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7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планировании тренировок  лыжников-гонщиков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целью развития выносливости   используют все методы подготовки:  повторный, равномерный, переменный,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темповый, интервальный, соревновательный, контрольный, однако их выбор определяется основными задачами  занятия (цикла).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143800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Соревновательный метод</a:t>
            </a:r>
            <a:br>
              <a:rPr lang="ru-RU" dirty="0" smtClean="0"/>
            </a:br>
            <a:r>
              <a:rPr lang="ru-RU" dirty="0" smtClean="0"/>
              <a:t>Лыжня России 2015 год </a:t>
            </a:r>
            <a:endParaRPr lang="ru-RU" dirty="0"/>
          </a:p>
        </p:txBody>
      </p:sp>
      <p:pic>
        <p:nvPicPr>
          <p:cNvPr id="45058" name="Picture 2" descr="E:\Лыжня Россия 2015\IMG_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10202" y="-5122842"/>
            <a:ext cx="4788000" cy="4021056"/>
          </a:xfrm>
          <a:prstGeom prst="rect">
            <a:avLst/>
          </a:prstGeom>
          <a:noFill/>
        </p:spPr>
      </p:pic>
      <p:pic>
        <p:nvPicPr>
          <p:cNvPr id="4" name="Picture 2" descr="E:\Лыжня Россия 2015\IMG_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4788000" cy="402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Равномерный (или дистанционный) метод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85926"/>
            <a:ext cx="6858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характеризуется выполнением работы при частоте сердечных сокращений в пределах 150±10 уд/мин.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Повышение частоты пульса до 160 уд/мин допускается только на выходах из подъёмов.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Переменный метод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метод тренировки заключается в изменении интенсивности на отдельных отрезках дистанции в пределах от 50 до 100% от соревновательной скорости. снижение и повышение интенсивности на дистанции происходит постепенно и не имеет строгого регламента.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Повторный метод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1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тренировки заключается в многократном прохождении отрезков дистанции с предельной или превышающей соревновательную скорость, с интервалами отдыха, достаточными для относительного восстановления.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Интервальный метод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характеризуется выполнением непрерывной работы с четко выраженными интервалами отдыха, при частоте пульса 170±10 уд/мин.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Контрольный метод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тренировки заключается в заранее намеченном испытании с целью определения уровня подготовленности спортсменов.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физические качества лыжника-гонщика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быстрота, гибкость, ловкость, равновесие, координация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относятся  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дополнительным физическим качествам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но тесно связанным с основным качеством - выносливость.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6215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наиболее </a:t>
            </a:r>
            <a:r>
              <a:rPr lang="ru-RU" dirty="0" smtClean="0"/>
              <a:t>рационального  планирования </a:t>
            </a:r>
            <a:r>
              <a:rPr lang="ru-RU" dirty="0" smtClean="0"/>
              <a:t>тренировочного процесса </a:t>
            </a:r>
            <a:r>
              <a:rPr lang="ru-RU" dirty="0" smtClean="0"/>
              <a:t> </a:t>
            </a:r>
            <a:r>
              <a:rPr lang="ru-RU" dirty="0" smtClean="0"/>
              <a:t>необходим учёт возрастных анатомо-физиологических особенностей подростков . В организме ребёнка 12 – 13 лет наблюдаются существенные изменения.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процессе выполнения физических упражнений  с использованием вышеперечисленных методов развивается выносливость, т.е. способность человека к длительному выполнению деятельности без снижения её эффективности.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Абатуров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Р.А. Соотношение тренировочных нагрузок различной интенсивности у лыжников-гонщиков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подготовительном периоде. Автореферат на соискание учёной степени кандидатских наук. – М., 1982.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Ашмарин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Б.А. Теория и методика физического воспитания. – М., Просвещение, 1979.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Блинов В.М. Чередование упражнений в тренировке. Автореферат. – М., 1972.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Богданов Г.П. Уроки физической культуры в 5–7 классах. Пособие для учителей.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 Просвещение, 1979.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Бубе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Х.,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Трогш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Штюблер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Х. Тесты в спортивной практике. DDR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Sportlag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Berlin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Евстратов В.Д. Применение специальных средств, теория и практика физической культуры.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М., 1975.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Ермаков В.В. Техническая подготовка лыжника. – М.,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1958.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Ермолаев Ю.А. Возрастная физиология. – М., 1985.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42048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Определение выносливости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00024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способность совершать работу заданного характера в течение длительного времени,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бороться с утомлением.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42048" cy="1143000"/>
          </a:xfrm>
        </p:spPr>
        <p:txBody>
          <a:bodyPr/>
          <a:lstStyle/>
          <a:p>
            <a:pPr algn="ctr"/>
            <a:r>
              <a:rPr lang="ru-RU" sz="360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 выносливость</a:t>
            </a:r>
            <a:r>
              <a:rPr lang="ru-RU" sz="3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0928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7063" marR="0" lvl="0" indent="-627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это способность продолжительное </a:t>
            </a:r>
          </a:p>
          <a:p>
            <a:pPr marL="627063" marR="0" lvl="0" indent="-6270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выполнять физическую работу, вовлекающую в действие многие мышечные группы и опосредованно влияющую на спортивную специализацию.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Специальная выносливость </a:t>
            </a:r>
            <a:r>
              <a:rPr lang="ru-RU" dirty="0" smtClean="0"/>
              <a:t>–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способность обеспечивать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эффективного выполнения специфической работы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течение времени, в определённом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 спорта.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</a:t>
            </a:r>
            <a:r>
              <a:rPr lang="ru-RU" dirty="0" smtClean="0"/>
              <a:t>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665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данной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изучение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тренировочного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юных лыжников и разработка более эффективных методов подготовки выносливости у лыжников 12–13 лет.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 </a:t>
            </a:r>
            <a:r>
              <a:rPr lang="ru-RU" dirty="0" smtClean="0"/>
              <a:t>  </a:t>
            </a:r>
            <a:r>
              <a:rPr lang="ru-RU" dirty="0" smtClean="0"/>
              <a:t>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47286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уровень развития выносливости у лыжников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12–13 лет.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 методику развития и совершенствования              выносливости у лыжников 12–13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Апробировать предложенную методику в  педагогическом эксперименте в процессе подготовки лыжников 12–13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Рекомендовать в практику подготовки лыжников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12–13 лет, наиболее эффективные варианты развития выносливости.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84219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пециальная направленность занятий с акцентом на развитие выносливости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способствовать более эффективной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подготовке лыжников 12–13 лет.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Методы исследования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и анализ научно-методической и специальной литературы.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наблюдение.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Тестовые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испытания по определению выносливости у лыжников 12–13 лет.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эксперимент.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586</Words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Выносливость  –  основное физическое качество лыжников-гонщиков</vt:lpstr>
      <vt:lpstr> физические качества лыжника-гонщика</vt:lpstr>
      <vt:lpstr>Определение выносливости</vt:lpstr>
      <vt:lpstr>Общая  выносливость   </vt:lpstr>
      <vt:lpstr>Специальная выносливость – </vt:lpstr>
      <vt:lpstr>Цель  работы</vt:lpstr>
      <vt:lpstr>Задачи    работы </vt:lpstr>
      <vt:lpstr>Гипотеза</vt:lpstr>
      <vt:lpstr>Методы исследования </vt:lpstr>
      <vt:lpstr> типология выносливости</vt:lpstr>
      <vt:lpstr>нужно разумно и целесообразно планировать тренировку и вести постоянное наблюдение за юными лыжниками-гонщиками, состоянием их здоровья при развитии физического качества – выносливость. </vt:lpstr>
      <vt:lpstr>В связи с недостаточным развитием сердечнососудистой системы, дыхательного аппарата   у  подростков, их организм недостаточно приспособлен для максимального развития общей и специальной выносливости. В этом возрасте у подростков  закладывается фундамент выносливости. </vt:lpstr>
      <vt:lpstr>методы подготовки лыжников-гонщиков </vt:lpstr>
      <vt:lpstr>Соревновательный метод Лыжня России 2015 год </vt:lpstr>
      <vt:lpstr>Равномерный (или дистанционный) метод</vt:lpstr>
      <vt:lpstr>Переменный метод</vt:lpstr>
      <vt:lpstr>Повторный метод</vt:lpstr>
      <vt:lpstr>Интервальный метод</vt:lpstr>
      <vt:lpstr>Контрольный метод</vt:lpstr>
      <vt:lpstr>Выводы: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Выносливость, сила – основные физические качества лыжников-гонщиков</dc:title>
  <dc:creator>sport</dc:creator>
  <cp:lastModifiedBy>sport</cp:lastModifiedBy>
  <cp:revision>18</cp:revision>
  <dcterms:created xsi:type="dcterms:W3CDTF">2015-03-30T10:57:34Z</dcterms:created>
  <dcterms:modified xsi:type="dcterms:W3CDTF">2015-11-24T11:37:28Z</dcterms:modified>
</cp:coreProperties>
</file>