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83" r:id="rId3"/>
    <p:sldId id="279" r:id="rId4"/>
    <p:sldId id="297" r:id="rId5"/>
    <p:sldId id="256" r:id="rId6"/>
    <p:sldId id="260" r:id="rId7"/>
    <p:sldId id="257" r:id="rId8"/>
    <p:sldId id="261" r:id="rId9"/>
    <p:sldId id="258" r:id="rId10"/>
    <p:sldId id="262" r:id="rId11"/>
    <p:sldId id="280" r:id="rId12"/>
    <p:sldId id="263" r:id="rId13"/>
    <p:sldId id="295" r:id="rId14"/>
    <p:sldId id="265" r:id="rId15"/>
    <p:sldId id="267" r:id="rId16"/>
    <p:sldId id="266" r:id="rId17"/>
    <p:sldId id="268" r:id="rId18"/>
    <p:sldId id="282" r:id="rId19"/>
    <p:sldId id="275" r:id="rId20"/>
    <p:sldId id="276" r:id="rId21"/>
    <p:sldId id="26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090" autoAdjust="0"/>
    <p:restoredTop sz="90929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E7BC8-6DF3-4538-AFDF-F9390470BD93}" type="doc">
      <dgm:prSet loTypeId="urn:microsoft.com/office/officeart/2005/8/layout/orgChart1" loCatId="hierarchy" qsTypeId="urn:microsoft.com/office/officeart/2005/8/quickstyle/simple4" qsCatId="simple" csTypeId="urn:microsoft.com/office/officeart/2005/8/colors/accent3_2" csCatId="accent3" phldr="1"/>
      <dgm:spPr/>
    </dgm:pt>
    <dgm:pt modelId="{50EDA1EE-EAD1-4220-9256-DBE8EC4DD5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Ресурсы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морей</a:t>
          </a:r>
        </a:p>
      </dgm:t>
    </dgm:pt>
    <dgm:pt modelId="{4BD7AD60-EE9A-460A-929D-846248C72307}" type="parTrans" cxnId="{73B5BBF1-9A0A-443B-BFC3-CC7477A59E7A}">
      <dgm:prSet/>
      <dgm:spPr/>
      <dgm:t>
        <a:bodyPr/>
        <a:lstStyle/>
        <a:p>
          <a:endParaRPr lang="ru-RU"/>
        </a:p>
      </dgm:t>
    </dgm:pt>
    <dgm:pt modelId="{866900FC-A1B1-4FB4-8984-64EB5D3C64D5}" type="sibTrans" cxnId="{73B5BBF1-9A0A-443B-BFC3-CC7477A59E7A}">
      <dgm:prSet/>
      <dgm:spPr/>
      <dgm:t>
        <a:bodyPr/>
        <a:lstStyle/>
        <a:p>
          <a:endParaRPr lang="ru-RU"/>
        </a:p>
      </dgm:t>
    </dgm:pt>
    <dgm:pt modelId="{8C584F74-D7EB-4E8E-8366-A5E9258639A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Дешёвые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транспортные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пути</a:t>
          </a:r>
        </a:p>
      </dgm:t>
    </dgm:pt>
    <dgm:pt modelId="{27A924DC-1221-437B-B609-26588C34C9BC}" type="parTrans" cxnId="{FE15ACF5-E7EE-412E-A269-ED51DCE0A591}">
      <dgm:prSet/>
      <dgm:spPr/>
      <dgm:t>
        <a:bodyPr/>
        <a:lstStyle/>
        <a:p>
          <a:endParaRPr lang="ru-RU"/>
        </a:p>
      </dgm:t>
    </dgm:pt>
    <dgm:pt modelId="{B1EFB2DC-F17D-4A49-988A-C586C20D2D89}" type="sibTrans" cxnId="{FE15ACF5-E7EE-412E-A269-ED51DCE0A591}">
      <dgm:prSet/>
      <dgm:spPr/>
      <dgm:t>
        <a:bodyPr/>
        <a:lstStyle/>
        <a:p>
          <a:endParaRPr lang="ru-RU"/>
        </a:p>
      </dgm:t>
    </dgm:pt>
    <dgm:pt modelId="{B7660685-F900-49F6-B10A-F1EF7761A6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Минеральные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ресурсы</a:t>
          </a:r>
        </a:p>
      </dgm:t>
    </dgm:pt>
    <dgm:pt modelId="{E458130B-96DE-44D5-9670-F2BC96551C8A}" type="parTrans" cxnId="{61BA1A68-9CDA-4C19-B741-099D139F51CA}">
      <dgm:prSet/>
      <dgm:spPr/>
      <dgm:t>
        <a:bodyPr/>
        <a:lstStyle/>
        <a:p>
          <a:endParaRPr lang="ru-RU"/>
        </a:p>
      </dgm:t>
    </dgm:pt>
    <dgm:pt modelId="{C0BDE630-3071-4207-9DE9-EDC312CE5CA2}" type="sibTrans" cxnId="{61BA1A68-9CDA-4C19-B741-099D139F51CA}">
      <dgm:prSet/>
      <dgm:spPr/>
      <dgm:t>
        <a:bodyPr/>
        <a:lstStyle/>
        <a:p>
          <a:endParaRPr lang="ru-RU"/>
        </a:p>
      </dgm:t>
    </dgm:pt>
    <dgm:pt modelId="{B4FB57DC-B31E-44BA-BB03-F5F845534B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Биологические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ресурсы</a:t>
          </a:r>
        </a:p>
      </dgm:t>
    </dgm:pt>
    <dgm:pt modelId="{474A37FC-6793-4115-9638-B2C14ADE5A22}" type="parTrans" cxnId="{75213F9E-85A4-4B36-B1DA-3505BCBF528B}">
      <dgm:prSet/>
      <dgm:spPr/>
      <dgm:t>
        <a:bodyPr/>
        <a:lstStyle/>
        <a:p>
          <a:endParaRPr lang="ru-RU"/>
        </a:p>
      </dgm:t>
    </dgm:pt>
    <dgm:pt modelId="{CD41B6BB-A9A9-4D6C-8AE7-6FE626DB37D7}" type="sibTrans" cxnId="{75213F9E-85A4-4B36-B1DA-3505BCBF528B}">
      <dgm:prSet/>
      <dgm:spPr/>
      <dgm:t>
        <a:bodyPr/>
        <a:lstStyle/>
        <a:p>
          <a:endParaRPr lang="ru-RU"/>
        </a:p>
      </dgm:t>
    </dgm:pt>
    <dgm:pt modelId="{69F7B13A-B543-45E5-9C19-FC68C72280A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Курорты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здравницы</a:t>
          </a:r>
        </a:p>
      </dgm:t>
    </dgm:pt>
    <dgm:pt modelId="{2781CB6C-CBCC-46CB-A894-2877E0F86798}" type="parTrans" cxnId="{2124F0D0-B52D-4E30-9655-80BD229A6FD9}">
      <dgm:prSet/>
      <dgm:spPr/>
      <dgm:t>
        <a:bodyPr/>
        <a:lstStyle/>
        <a:p>
          <a:endParaRPr lang="ru-RU"/>
        </a:p>
      </dgm:t>
    </dgm:pt>
    <dgm:pt modelId="{6397A720-74E2-4C5B-B8B4-0341A0576A47}" type="sibTrans" cxnId="{2124F0D0-B52D-4E30-9655-80BD229A6FD9}">
      <dgm:prSet/>
      <dgm:spPr/>
      <dgm:t>
        <a:bodyPr/>
        <a:lstStyle/>
        <a:p>
          <a:endParaRPr lang="ru-RU"/>
        </a:p>
      </dgm:t>
    </dgm:pt>
    <dgm:pt modelId="{CF4646B2-5368-4EC4-A4F5-7711A5ED030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Энергия морских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приливов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tx1"/>
              </a:solidFill>
              <a:effectLst/>
            </a:rPr>
            <a:t>отливов</a:t>
          </a:r>
        </a:p>
      </dgm:t>
    </dgm:pt>
    <dgm:pt modelId="{27FB4D79-BCBF-4966-85B8-160B8F63A805}" type="parTrans" cxnId="{FE93D748-B2EA-4825-8464-1E576307B399}">
      <dgm:prSet/>
      <dgm:spPr/>
      <dgm:t>
        <a:bodyPr/>
        <a:lstStyle/>
        <a:p>
          <a:endParaRPr lang="ru-RU"/>
        </a:p>
      </dgm:t>
    </dgm:pt>
    <dgm:pt modelId="{B786F3D8-BDF3-450F-97DC-1685F0D2745E}" type="sibTrans" cxnId="{FE93D748-B2EA-4825-8464-1E576307B399}">
      <dgm:prSet/>
      <dgm:spPr/>
      <dgm:t>
        <a:bodyPr/>
        <a:lstStyle/>
        <a:p>
          <a:endParaRPr lang="ru-RU"/>
        </a:p>
      </dgm:t>
    </dgm:pt>
    <dgm:pt modelId="{2A7DFBE1-2CC4-48D0-A724-51B080F526A4}" type="pres">
      <dgm:prSet presAssocID="{BEBE7BC8-6DF3-4538-AFDF-F9390470BD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9DC24C-1817-4A9D-A55E-5F888C377C8E}" type="pres">
      <dgm:prSet presAssocID="{50EDA1EE-EAD1-4220-9256-DBE8EC4DD586}" presName="hierRoot1" presStyleCnt="0">
        <dgm:presLayoutVars>
          <dgm:hierBranch/>
        </dgm:presLayoutVars>
      </dgm:prSet>
      <dgm:spPr/>
    </dgm:pt>
    <dgm:pt modelId="{9AC428BD-C970-43B9-9FC9-1CE86222CC05}" type="pres">
      <dgm:prSet presAssocID="{50EDA1EE-EAD1-4220-9256-DBE8EC4DD586}" presName="rootComposite1" presStyleCnt="0"/>
      <dgm:spPr/>
    </dgm:pt>
    <dgm:pt modelId="{63CBA5BF-7F42-491E-AC7B-9C58BCBC5582}" type="pres">
      <dgm:prSet presAssocID="{50EDA1EE-EAD1-4220-9256-DBE8EC4DD586}" presName="rootText1" presStyleLbl="node0" presStyleIdx="0" presStyleCnt="1" custScaleX="242011" custScaleY="214762" custLinFactNeighborX="0" custLinFactNeighborY="-15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2B9DD9-E14D-41C3-9F47-51AF341D5730}" type="pres">
      <dgm:prSet presAssocID="{50EDA1EE-EAD1-4220-9256-DBE8EC4DD5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A44F5B-7E48-4EDE-A92B-CB9BDBD987DA}" type="pres">
      <dgm:prSet presAssocID="{50EDA1EE-EAD1-4220-9256-DBE8EC4DD586}" presName="hierChild2" presStyleCnt="0"/>
      <dgm:spPr/>
    </dgm:pt>
    <dgm:pt modelId="{A26DA60E-AB6F-41C1-851F-080874D1F2DD}" type="pres">
      <dgm:prSet presAssocID="{27A924DC-1221-437B-B609-26588C34C9BC}" presName="Name35" presStyleLbl="parChTrans1D2" presStyleIdx="0" presStyleCnt="5"/>
      <dgm:spPr/>
      <dgm:t>
        <a:bodyPr/>
        <a:lstStyle/>
        <a:p>
          <a:endParaRPr lang="ru-RU"/>
        </a:p>
      </dgm:t>
    </dgm:pt>
    <dgm:pt modelId="{80B0C55A-E3C8-45C8-BDAB-F474CEEE4334}" type="pres">
      <dgm:prSet presAssocID="{8C584F74-D7EB-4E8E-8366-A5E9258639AB}" presName="hierRoot2" presStyleCnt="0">
        <dgm:presLayoutVars>
          <dgm:hierBranch/>
        </dgm:presLayoutVars>
      </dgm:prSet>
      <dgm:spPr/>
    </dgm:pt>
    <dgm:pt modelId="{84A58E27-B9D6-4435-8BB3-5E11B9EFD8CC}" type="pres">
      <dgm:prSet presAssocID="{8C584F74-D7EB-4E8E-8366-A5E9258639AB}" presName="rootComposite" presStyleCnt="0"/>
      <dgm:spPr/>
    </dgm:pt>
    <dgm:pt modelId="{369749CE-F8A9-40BC-83DC-1CA01D6DADB8}" type="pres">
      <dgm:prSet presAssocID="{8C584F74-D7EB-4E8E-8366-A5E9258639AB}" presName="rootText" presStyleLbl="node2" presStyleIdx="0" presStyleCnt="5" custScaleX="220303" custScaleY="19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9C22B5-B1EB-4E58-B41B-DF74EB107897}" type="pres">
      <dgm:prSet presAssocID="{8C584F74-D7EB-4E8E-8366-A5E9258639AB}" presName="rootConnector" presStyleLbl="node2" presStyleIdx="0" presStyleCnt="5"/>
      <dgm:spPr/>
      <dgm:t>
        <a:bodyPr/>
        <a:lstStyle/>
        <a:p>
          <a:endParaRPr lang="ru-RU"/>
        </a:p>
      </dgm:t>
    </dgm:pt>
    <dgm:pt modelId="{E6BAB366-950F-48DC-96A1-17C7A769D5EA}" type="pres">
      <dgm:prSet presAssocID="{8C584F74-D7EB-4E8E-8366-A5E9258639AB}" presName="hierChild4" presStyleCnt="0"/>
      <dgm:spPr/>
    </dgm:pt>
    <dgm:pt modelId="{6333C973-5528-4D3F-B855-08DF8D5D5FF9}" type="pres">
      <dgm:prSet presAssocID="{8C584F74-D7EB-4E8E-8366-A5E9258639AB}" presName="hierChild5" presStyleCnt="0"/>
      <dgm:spPr/>
    </dgm:pt>
    <dgm:pt modelId="{B3E008B1-8A0D-4DFB-8DBF-D42F3388FF1A}" type="pres">
      <dgm:prSet presAssocID="{E458130B-96DE-44D5-9670-F2BC96551C8A}" presName="Name35" presStyleLbl="parChTrans1D2" presStyleIdx="1" presStyleCnt="5"/>
      <dgm:spPr/>
      <dgm:t>
        <a:bodyPr/>
        <a:lstStyle/>
        <a:p>
          <a:endParaRPr lang="ru-RU"/>
        </a:p>
      </dgm:t>
    </dgm:pt>
    <dgm:pt modelId="{DF335735-7AE6-4F43-AE24-AE367E0AC123}" type="pres">
      <dgm:prSet presAssocID="{B7660685-F900-49F6-B10A-F1EF7761A6C0}" presName="hierRoot2" presStyleCnt="0">
        <dgm:presLayoutVars>
          <dgm:hierBranch/>
        </dgm:presLayoutVars>
      </dgm:prSet>
      <dgm:spPr/>
    </dgm:pt>
    <dgm:pt modelId="{A4CC4D8D-A820-4F42-B1D4-A7FA6215230C}" type="pres">
      <dgm:prSet presAssocID="{B7660685-F900-49F6-B10A-F1EF7761A6C0}" presName="rootComposite" presStyleCnt="0"/>
      <dgm:spPr/>
    </dgm:pt>
    <dgm:pt modelId="{00D2B518-224F-43D8-AA2D-E4096367D722}" type="pres">
      <dgm:prSet presAssocID="{B7660685-F900-49F6-B10A-F1EF7761A6C0}" presName="rootText" presStyleLbl="node2" presStyleIdx="1" presStyleCnt="5" custScaleX="188135" custScaleY="200522" custLinFactY="100000" custLinFactNeighborX="-90536" custLinFactNeighborY="168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E3982A-ED7D-4027-96F4-3FBDAF00210F}" type="pres">
      <dgm:prSet presAssocID="{B7660685-F900-49F6-B10A-F1EF7761A6C0}" presName="rootConnector" presStyleLbl="node2" presStyleIdx="1" presStyleCnt="5"/>
      <dgm:spPr/>
      <dgm:t>
        <a:bodyPr/>
        <a:lstStyle/>
        <a:p>
          <a:endParaRPr lang="ru-RU"/>
        </a:p>
      </dgm:t>
    </dgm:pt>
    <dgm:pt modelId="{F264A99A-3E44-48FE-B692-B9AAF87BD36E}" type="pres">
      <dgm:prSet presAssocID="{B7660685-F900-49F6-B10A-F1EF7761A6C0}" presName="hierChild4" presStyleCnt="0"/>
      <dgm:spPr/>
    </dgm:pt>
    <dgm:pt modelId="{ECE74FE6-8030-42BC-A81A-1ECC5EE67D03}" type="pres">
      <dgm:prSet presAssocID="{B7660685-F900-49F6-B10A-F1EF7761A6C0}" presName="hierChild5" presStyleCnt="0"/>
      <dgm:spPr/>
    </dgm:pt>
    <dgm:pt modelId="{24A6AEE1-F758-44AA-AF79-26EDC57786A6}" type="pres">
      <dgm:prSet presAssocID="{474A37FC-6793-4115-9638-B2C14ADE5A22}" presName="Name35" presStyleLbl="parChTrans1D2" presStyleIdx="2" presStyleCnt="5"/>
      <dgm:spPr/>
      <dgm:t>
        <a:bodyPr/>
        <a:lstStyle/>
        <a:p>
          <a:endParaRPr lang="ru-RU"/>
        </a:p>
      </dgm:t>
    </dgm:pt>
    <dgm:pt modelId="{5B464818-D98A-4FD1-97D6-5DE211FDCA5A}" type="pres">
      <dgm:prSet presAssocID="{B4FB57DC-B31E-44BA-BB03-F5F845534BF1}" presName="hierRoot2" presStyleCnt="0">
        <dgm:presLayoutVars>
          <dgm:hierBranch/>
        </dgm:presLayoutVars>
      </dgm:prSet>
      <dgm:spPr/>
    </dgm:pt>
    <dgm:pt modelId="{9FA55AEC-CF7E-4029-B91C-ABFAE270552B}" type="pres">
      <dgm:prSet presAssocID="{B4FB57DC-B31E-44BA-BB03-F5F845534BF1}" presName="rootComposite" presStyleCnt="0"/>
      <dgm:spPr/>
    </dgm:pt>
    <dgm:pt modelId="{DD663C8F-5C48-42D9-A51C-BC49A7936C49}" type="pres">
      <dgm:prSet presAssocID="{B4FB57DC-B31E-44BA-BB03-F5F845534BF1}" presName="rootText" presStyleLbl="node2" presStyleIdx="2" presStyleCnt="5" custScaleX="188752" custScaleY="274991" custLinFactY="47132" custLinFactNeighborX="-932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B9E82-07F3-445C-8F71-3E3630348834}" type="pres">
      <dgm:prSet presAssocID="{B4FB57DC-B31E-44BA-BB03-F5F845534BF1}" presName="rootConnector" presStyleLbl="node2" presStyleIdx="2" presStyleCnt="5"/>
      <dgm:spPr/>
      <dgm:t>
        <a:bodyPr/>
        <a:lstStyle/>
        <a:p>
          <a:endParaRPr lang="ru-RU"/>
        </a:p>
      </dgm:t>
    </dgm:pt>
    <dgm:pt modelId="{456F2A75-DBDB-4DF4-9BF7-8B6E4A0C2E24}" type="pres">
      <dgm:prSet presAssocID="{B4FB57DC-B31E-44BA-BB03-F5F845534BF1}" presName="hierChild4" presStyleCnt="0"/>
      <dgm:spPr/>
    </dgm:pt>
    <dgm:pt modelId="{9BB76F7B-A144-41FF-9021-71CF7A9EB693}" type="pres">
      <dgm:prSet presAssocID="{B4FB57DC-B31E-44BA-BB03-F5F845534BF1}" presName="hierChild5" presStyleCnt="0"/>
      <dgm:spPr/>
    </dgm:pt>
    <dgm:pt modelId="{7F8B42FD-DD29-47B7-8DF5-529D21A5058C}" type="pres">
      <dgm:prSet presAssocID="{2781CB6C-CBCC-46CB-A894-2877E0F86798}" presName="Name35" presStyleLbl="parChTrans1D2" presStyleIdx="3" presStyleCnt="5"/>
      <dgm:spPr/>
      <dgm:t>
        <a:bodyPr/>
        <a:lstStyle/>
        <a:p>
          <a:endParaRPr lang="ru-RU"/>
        </a:p>
      </dgm:t>
    </dgm:pt>
    <dgm:pt modelId="{7E96A919-7C7C-455D-A552-7985CAF06B26}" type="pres">
      <dgm:prSet presAssocID="{69F7B13A-B543-45E5-9C19-FC68C72280AD}" presName="hierRoot2" presStyleCnt="0">
        <dgm:presLayoutVars>
          <dgm:hierBranch/>
        </dgm:presLayoutVars>
      </dgm:prSet>
      <dgm:spPr/>
    </dgm:pt>
    <dgm:pt modelId="{76BF941B-DA5E-4BA9-8719-ADAE71B54C22}" type="pres">
      <dgm:prSet presAssocID="{69F7B13A-B543-45E5-9C19-FC68C72280AD}" presName="rootComposite" presStyleCnt="0"/>
      <dgm:spPr/>
    </dgm:pt>
    <dgm:pt modelId="{885613ED-8E32-47D2-99C0-F3513DBA68FF}" type="pres">
      <dgm:prSet presAssocID="{69F7B13A-B543-45E5-9C19-FC68C72280AD}" presName="rootText" presStyleLbl="node2" presStyleIdx="3" presStyleCnt="5" custScaleX="175709" custScaleY="253104" custLinFactNeighborX="79589" custLinFactNeighborY="-36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6485C6-5AA6-4790-B302-BE259B2EDE4C}" type="pres">
      <dgm:prSet presAssocID="{69F7B13A-B543-45E5-9C19-FC68C72280AD}" presName="rootConnector" presStyleLbl="node2" presStyleIdx="3" presStyleCnt="5"/>
      <dgm:spPr/>
      <dgm:t>
        <a:bodyPr/>
        <a:lstStyle/>
        <a:p>
          <a:endParaRPr lang="ru-RU"/>
        </a:p>
      </dgm:t>
    </dgm:pt>
    <dgm:pt modelId="{A1F7FD4B-6DE2-4983-9BB5-CA72F7351C13}" type="pres">
      <dgm:prSet presAssocID="{69F7B13A-B543-45E5-9C19-FC68C72280AD}" presName="hierChild4" presStyleCnt="0"/>
      <dgm:spPr/>
    </dgm:pt>
    <dgm:pt modelId="{2AABFD2D-FB34-44C5-A8FB-2A2723776E89}" type="pres">
      <dgm:prSet presAssocID="{69F7B13A-B543-45E5-9C19-FC68C72280AD}" presName="hierChild5" presStyleCnt="0"/>
      <dgm:spPr/>
    </dgm:pt>
    <dgm:pt modelId="{A1B98859-403E-4304-A45D-0F29B30A7209}" type="pres">
      <dgm:prSet presAssocID="{27FB4D79-BCBF-4966-85B8-160B8F63A805}" presName="Name35" presStyleLbl="parChTrans1D2" presStyleIdx="4" presStyleCnt="5"/>
      <dgm:spPr/>
      <dgm:t>
        <a:bodyPr/>
        <a:lstStyle/>
        <a:p>
          <a:endParaRPr lang="ru-RU"/>
        </a:p>
      </dgm:t>
    </dgm:pt>
    <dgm:pt modelId="{DF552740-6931-43C0-9192-C32DBB9356F1}" type="pres">
      <dgm:prSet presAssocID="{CF4646B2-5368-4EC4-A4F5-7711A5ED030D}" presName="hierRoot2" presStyleCnt="0">
        <dgm:presLayoutVars>
          <dgm:hierBranch/>
        </dgm:presLayoutVars>
      </dgm:prSet>
      <dgm:spPr/>
    </dgm:pt>
    <dgm:pt modelId="{91F91AA2-6557-49D1-A38D-F66B0633D1D6}" type="pres">
      <dgm:prSet presAssocID="{CF4646B2-5368-4EC4-A4F5-7711A5ED030D}" presName="rootComposite" presStyleCnt="0"/>
      <dgm:spPr/>
    </dgm:pt>
    <dgm:pt modelId="{6C59C578-AE47-4209-B7D8-004D9A1723CA}" type="pres">
      <dgm:prSet presAssocID="{CF4646B2-5368-4EC4-A4F5-7711A5ED030D}" presName="rootText" presStyleLbl="node2" presStyleIdx="4" presStyleCnt="5" custScaleX="155541" custScaleY="253494" custLinFactY="100000" custLinFactNeighborX="-25477" custLinFactNeighborY="153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9D336-9498-4FD8-AD84-08F1A7093554}" type="pres">
      <dgm:prSet presAssocID="{CF4646B2-5368-4EC4-A4F5-7711A5ED030D}" presName="rootConnector" presStyleLbl="node2" presStyleIdx="4" presStyleCnt="5"/>
      <dgm:spPr/>
      <dgm:t>
        <a:bodyPr/>
        <a:lstStyle/>
        <a:p>
          <a:endParaRPr lang="ru-RU"/>
        </a:p>
      </dgm:t>
    </dgm:pt>
    <dgm:pt modelId="{7348CAE0-9C90-4DAA-9A21-069B780E3D04}" type="pres">
      <dgm:prSet presAssocID="{CF4646B2-5368-4EC4-A4F5-7711A5ED030D}" presName="hierChild4" presStyleCnt="0"/>
      <dgm:spPr/>
    </dgm:pt>
    <dgm:pt modelId="{8B288358-79B7-470B-845F-4AE64EE94C5C}" type="pres">
      <dgm:prSet presAssocID="{CF4646B2-5368-4EC4-A4F5-7711A5ED030D}" presName="hierChild5" presStyleCnt="0"/>
      <dgm:spPr/>
    </dgm:pt>
    <dgm:pt modelId="{1DEE2F15-ED40-4B4E-9C44-31E92EA049ED}" type="pres">
      <dgm:prSet presAssocID="{50EDA1EE-EAD1-4220-9256-DBE8EC4DD586}" presName="hierChild3" presStyleCnt="0"/>
      <dgm:spPr/>
    </dgm:pt>
  </dgm:ptLst>
  <dgm:cxnLst>
    <dgm:cxn modelId="{37C44B54-C684-4E2E-A45D-E364C7D0CE6B}" type="presOf" srcId="{69F7B13A-B543-45E5-9C19-FC68C72280AD}" destId="{885613ED-8E32-47D2-99C0-F3513DBA68FF}" srcOrd="0" destOrd="0" presId="urn:microsoft.com/office/officeart/2005/8/layout/orgChart1"/>
    <dgm:cxn modelId="{2124F0D0-B52D-4E30-9655-80BD229A6FD9}" srcId="{50EDA1EE-EAD1-4220-9256-DBE8EC4DD586}" destId="{69F7B13A-B543-45E5-9C19-FC68C72280AD}" srcOrd="3" destOrd="0" parTransId="{2781CB6C-CBCC-46CB-A894-2877E0F86798}" sibTransId="{6397A720-74E2-4C5B-B8B4-0341A0576A47}"/>
    <dgm:cxn modelId="{A69EAD4B-E687-4E2D-A83D-870363E3DECC}" type="presOf" srcId="{B4FB57DC-B31E-44BA-BB03-F5F845534BF1}" destId="{DD663C8F-5C48-42D9-A51C-BC49A7936C49}" srcOrd="0" destOrd="0" presId="urn:microsoft.com/office/officeart/2005/8/layout/orgChart1"/>
    <dgm:cxn modelId="{2F946C10-0EC2-415F-8927-196A08270FE1}" type="presOf" srcId="{CF4646B2-5368-4EC4-A4F5-7711A5ED030D}" destId="{6C59C578-AE47-4209-B7D8-004D9A1723CA}" srcOrd="0" destOrd="0" presId="urn:microsoft.com/office/officeart/2005/8/layout/orgChart1"/>
    <dgm:cxn modelId="{A6E9B791-FE76-40DF-9382-B8AA14E9BB1B}" type="presOf" srcId="{8C584F74-D7EB-4E8E-8366-A5E9258639AB}" destId="{369749CE-F8A9-40BC-83DC-1CA01D6DADB8}" srcOrd="0" destOrd="0" presId="urn:microsoft.com/office/officeart/2005/8/layout/orgChart1"/>
    <dgm:cxn modelId="{F4FF79A1-D315-4882-8E7C-50A1C5C1C931}" type="presOf" srcId="{B7660685-F900-49F6-B10A-F1EF7761A6C0}" destId="{00D2B518-224F-43D8-AA2D-E4096367D722}" srcOrd="0" destOrd="0" presId="urn:microsoft.com/office/officeart/2005/8/layout/orgChart1"/>
    <dgm:cxn modelId="{EB49374E-C76D-48CF-BFAB-DD2BBDE79C1B}" type="presOf" srcId="{27A924DC-1221-437B-B609-26588C34C9BC}" destId="{A26DA60E-AB6F-41C1-851F-080874D1F2DD}" srcOrd="0" destOrd="0" presId="urn:microsoft.com/office/officeart/2005/8/layout/orgChart1"/>
    <dgm:cxn modelId="{9CFF1BA2-CE9F-40C3-B0D5-C6C877C1B1C0}" type="presOf" srcId="{BEBE7BC8-6DF3-4538-AFDF-F9390470BD93}" destId="{2A7DFBE1-2CC4-48D0-A724-51B080F526A4}" srcOrd="0" destOrd="0" presId="urn:microsoft.com/office/officeart/2005/8/layout/orgChart1"/>
    <dgm:cxn modelId="{7DE98F10-83A2-4ABF-8C60-211FD779AB49}" type="presOf" srcId="{CF4646B2-5368-4EC4-A4F5-7711A5ED030D}" destId="{A819D336-9498-4FD8-AD84-08F1A7093554}" srcOrd="1" destOrd="0" presId="urn:microsoft.com/office/officeart/2005/8/layout/orgChart1"/>
    <dgm:cxn modelId="{75213F9E-85A4-4B36-B1DA-3505BCBF528B}" srcId="{50EDA1EE-EAD1-4220-9256-DBE8EC4DD586}" destId="{B4FB57DC-B31E-44BA-BB03-F5F845534BF1}" srcOrd="2" destOrd="0" parTransId="{474A37FC-6793-4115-9638-B2C14ADE5A22}" sibTransId="{CD41B6BB-A9A9-4D6C-8AE7-6FE626DB37D7}"/>
    <dgm:cxn modelId="{6589A0CE-51D9-4CE7-9BEA-9FC89D765921}" type="presOf" srcId="{8C584F74-D7EB-4E8E-8366-A5E9258639AB}" destId="{419C22B5-B1EB-4E58-B41B-DF74EB107897}" srcOrd="1" destOrd="0" presId="urn:microsoft.com/office/officeart/2005/8/layout/orgChart1"/>
    <dgm:cxn modelId="{F057C4A9-A8AF-4E4C-BB44-57C93C972A41}" type="presOf" srcId="{27FB4D79-BCBF-4966-85B8-160B8F63A805}" destId="{A1B98859-403E-4304-A45D-0F29B30A7209}" srcOrd="0" destOrd="0" presId="urn:microsoft.com/office/officeart/2005/8/layout/orgChart1"/>
    <dgm:cxn modelId="{61BA1A68-9CDA-4C19-B741-099D139F51CA}" srcId="{50EDA1EE-EAD1-4220-9256-DBE8EC4DD586}" destId="{B7660685-F900-49F6-B10A-F1EF7761A6C0}" srcOrd="1" destOrd="0" parTransId="{E458130B-96DE-44D5-9670-F2BC96551C8A}" sibTransId="{C0BDE630-3071-4207-9DE9-EDC312CE5CA2}"/>
    <dgm:cxn modelId="{FE93D748-B2EA-4825-8464-1E576307B399}" srcId="{50EDA1EE-EAD1-4220-9256-DBE8EC4DD586}" destId="{CF4646B2-5368-4EC4-A4F5-7711A5ED030D}" srcOrd="4" destOrd="0" parTransId="{27FB4D79-BCBF-4966-85B8-160B8F63A805}" sibTransId="{B786F3D8-BDF3-450F-97DC-1685F0D2745E}"/>
    <dgm:cxn modelId="{FE15ACF5-E7EE-412E-A269-ED51DCE0A591}" srcId="{50EDA1EE-EAD1-4220-9256-DBE8EC4DD586}" destId="{8C584F74-D7EB-4E8E-8366-A5E9258639AB}" srcOrd="0" destOrd="0" parTransId="{27A924DC-1221-437B-B609-26588C34C9BC}" sibTransId="{B1EFB2DC-F17D-4A49-988A-C586C20D2D89}"/>
    <dgm:cxn modelId="{4F8857F0-4A28-414E-B51A-AE932AF8110D}" type="presOf" srcId="{B4FB57DC-B31E-44BA-BB03-F5F845534BF1}" destId="{84FB9E82-07F3-445C-8F71-3E3630348834}" srcOrd="1" destOrd="0" presId="urn:microsoft.com/office/officeart/2005/8/layout/orgChart1"/>
    <dgm:cxn modelId="{64FE1FF3-4DB1-438D-B70A-B544FF454C8E}" type="presOf" srcId="{B7660685-F900-49F6-B10A-F1EF7761A6C0}" destId="{54E3982A-ED7D-4027-96F4-3FBDAF00210F}" srcOrd="1" destOrd="0" presId="urn:microsoft.com/office/officeart/2005/8/layout/orgChart1"/>
    <dgm:cxn modelId="{E4E1679E-4C4E-4E84-A85B-601F4239ED44}" type="presOf" srcId="{69F7B13A-B543-45E5-9C19-FC68C72280AD}" destId="{306485C6-5AA6-4790-B302-BE259B2EDE4C}" srcOrd="1" destOrd="0" presId="urn:microsoft.com/office/officeart/2005/8/layout/orgChart1"/>
    <dgm:cxn modelId="{B881189A-EBB4-4718-B347-7BCFDC36D15E}" type="presOf" srcId="{2781CB6C-CBCC-46CB-A894-2877E0F86798}" destId="{7F8B42FD-DD29-47B7-8DF5-529D21A5058C}" srcOrd="0" destOrd="0" presId="urn:microsoft.com/office/officeart/2005/8/layout/orgChart1"/>
    <dgm:cxn modelId="{C198746C-D702-406A-845B-CE18131BB20B}" type="presOf" srcId="{474A37FC-6793-4115-9638-B2C14ADE5A22}" destId="{24A6AEE1-F758-44AA-AF79-26EDC57786A6}" srcOrd="0" destOrd="0" presId="urn:microsoft.com/office/officeart/2005/8/layout/orgChart1"/>
    <dgm:cxn modelId="{73B5BBF1-9A0A-443B-BFC3-CC7477A59E7A}" srcId="{BEBE7BC8-6DF3-4538-AFDF-F9390470BD93}" destId="{50EDA1EE-EAD1-4220-9256-DBE8EC4DD586}" srcOrd="0" destOrd="0" parTransId="{4BD7AD60-EE9A-460A-929D-846248C72307}" sibTransId="{866900FC-A1B1-4FB4-8984-64EB5D3C64D5}"/>
    <dgm:cxn modelId="{C51D4706-2C9E-4463-A9DB-DBE82B177760}" type="presOf" srcId="{E458130B-96DE-44D5-9670-F2BC96551C8A}" destId="{B3E008B1-8A0D-4DFB-8DBF-D42F3388FF1A}" srcOrd="0" destOrd="0" presId="urn:microsoft.com/office/officeart/2005/8/layout/orgChart1"/>
    <dgm:cxn modelId="{E10267E1-8BD0-4F3F-A647-57833A56C0F8}" type="presOf" srcId="{50EDA1EE-EAD1-4220-9256-DBE8EC4DD586}" destId="{63CBA5BF-7F42-491E-AC7B-9C58BCBC5582}" srcOrd="0" destOrd="0" presId="urn:microsoft.com/office/officeart/2005/8/layout/orgChart1"/>
    <dgm:cxn modelId="{68BFEB06-5826-4C9D-9ED1-B3EAFC6D2C50}" type="presOf" srcId="{50EDA1EE-EAD1-4220-9256-DBE8EC4DD586}" destId="{212B9DD9-E14D-41C3-9F47-51AF341D5730}" srcOrd="1" destOrd="0" presId="urn:microsoft.com/office/officeart/2005/8/layout/orgChart1"/>
    <dgm:cxn modelId="{F0C9D05F-D109-495A-8353-435A5151247E}" type="presParOf" srcId="{2A7DFBE1-2CC4-48D0-A724-51B080F526A4}" destId="{A89DC24C-1817-4A9D-A55E-5F888C377C8E}" srcOrd="0" destOrd="0" presId="urn:microsoft.com/office/officeart/2005/8/layout/orgChart1"/>
    <dgm:cxn modelId="{3F1DAF24-8D1E-4B15-94FB-6ACC04E8F8DC}" type="presParOf" srcId="{A89DC24C-1817-4A9D-A55E-5F888C377C8E}" destId="{9AC428BD-C970-43B9-9FC9-1CE86222CC05}" srcOrd="0" destOrd="0" presId="urn:microsoft.com/office/officeart/2005/8/layout/orgChart1"/>
    <dgm:cxn modelId="{AFB24E77-AC34-41DC-9F86-022971ADB1AD}" type="presParOf" srcId="{9AC428BD-C970-43B9-9FC9-1CE86222CC05}" destId="{63CBA5BF-7F42-491E-AC7B-9C58BCBC5582}" srcOrd="0" destOrd="0" presId="urn:microsoft.com/office/officeart/2005/8/layout/orgChart1"/>
    <dgm:cxn modelId="{F9DEC421-DA23-48C8-9315-F70C6DCEFA9C}" type="presParOf" srcId="{9AC428BD-C970-43B9-9FC9-1CE86222CC05}" destId="{212B9DD9-E14D-41C3-9F47-51AF341D5730}" srcOrd="1" destOrd="0" presId="urn:microsoft.com/office/officeart/2005/8/layout/orgChart1"/>
    <dgm:cxn modelId="{772B2771-1AF8-49DA-B940-3ADB6D43974E}" type="presParOf" srcId="{A89DC24C-1817-4A9D-A55E-5F888C377C8E}" destId="{11A44F5B-7E48-4EDE-A92B-CB9BDBD987DA}" srcOrd="1" destOrd="0" presId="urn:microsoft.com/office/officeart/2005/8/layout/orgChart1"/>
    <dgm:cxn modelId="{0A7E2C54-AED6-4403-A629-D5CDF85C9433}" type="presParOf" srcId="{11A44F5B-7E48-4EDE-A92B-CB9BDBD987DA}" destId="{A26DA60E-AB6F-41C1-851F-080874D1F2DD}" srcOrd="0" destOrd="0" presId="urn:microsoft.com/office/officeart/2005/8/layout/orgChart1"/>
    <dgm:cxn modelId="{4A01F709-8AEB-4D92-912D-2A5E16EA60CF}" type="presParOf" srcId="{11A44F5B-7E48-4EDE-A92B-CB9BDBD987DA}" destId="{80B0C55A-E3C8-45C8-BDAB-F474CEEE4334}" srcOrd="1" destOrd="0" presId="urn:microsoft.com/office/officeart/2005/8/layout/orgChart1"/>
    <dgm:cxn modelId="{D0272AA7-BB8C-477B-8E9A-96EA4BA0268D}" type="presParOf" srcId="{80B0C55A-E3C8-45C8-BDAB-F474CEEE4334}" destId="{84A58E27-B9D6-4435-8BB3-5E11B9EFD8CC}" srcOrd="0" destOrd="0" presId="urn:microsoft.com/office/officeart/2005/8/layout/orgChart1"/>
    <dgm:cxn modelId="{12AED975-8C11-4CFD-9383-1A20D98FD7A1}" type="presParOf" srcId="{84A58E27-B9D6-4435-8BB3-5E11B9EFD8CC}" destId="{369749CE-F8A9-40BC-83DC-1CA01D6DADB8}" srcOrd="0" destOrd="0" presId="urn:microsoft.com/office/officeart/2005/8/layout/orgChart1"/>
    <dgm:cxn modelId="{A4C4AE7C-73C3-495D-A228-D741117CDD30}" type="presParOf" srcId="{84A58E27-B9D6-4435-8BB3-5E11B9EFD8CC}" destId="{419C22B5-B1EB-4E58-B41B-DF74EB107897}" srcOrd="1" destOrd="0" presId="urn:microsoft.com/office/officeart/2005/8/layout/orgChart1"/>
    <dgm:cxn modelId="{8F77FC04-0021-43AF-A787-588991E30F70}" type="presParOf" srcId="{80B0C55A-E3C8-45C8-BDAB-F474CEEE4334}" destId="{E6BAB366-950F-48DC-96A1-17C7A769D5EA}" srcOrd="1" destOrd="0" presId="urn:microsoft.com/office/officeart/2005/8/layout/orgChart1"/>
    <dgm:cxn modelId="{70F15B64-4C53-4713-82C0-6BA2835FC5CE}" type="presParOf" srcId="{80B0C55A-E3C8-45C8-BDAB-F474CEEE4334}" destId="{6333C973-5528-4D3F-B855-08DF8D5D5FF9}" srcOrd="2" destOrd="0" presId="urn:microsoft.com/office/officeart/2005/8/layout/orgChart1"/>
    <dgm:cxn modelId="{92274762-66AB-422A-ACBE-AB1E657235A5}" type="presParOf" srcId="{11A44F5B-7E48-4EDE-A92B-CB9BDBD987DA}" destId="{B3E008B1-8A0D-4DFB-8DBF-D42F3388FF1A}" srcOrd="2" destOrd="0" presId="urn:microsoft.com/office/officeart/2005/8/layout/orgChart1"/>
    <dgm:cxn modelId="{12B4DDE2-9188-4AAF-B79F-503FD9391D8C}" type="presParOf" srcId="{11A44F5B-7E48-4EDE-A92B-CB9BDBD987DA}" destId="{DF335735-7AE6-4F43-AE24-AE367E0AC123}" srcOrd="3" destOrd="0" presId="urn:microsoft.com/office/officeart/2005/8/layout/orgChart1"/>
    <dgm:cxn modelId="{FE781B93-33EC-486B-AE66-652FBAF764F0}" type="presParOf" srcId="{DF335735-7AE6-4F43-AE24-AE367E0AC123}" destId="{A4CC4D8D-A820-4F42-B1D4-A7FA6215230C}" srcOrd="0" destOrd="0" presId="urn:microsoft.com/office/officeart/2005/8/layout/orgChart1"/>
    <dgm:cxn modelId="{CBF6890C-B49A-4367-A709-332B574B3B56}" type="presParOf" srcId="{A4CC4D8D-A820-4F42-B1D4-A7FA6215230C}" destId="{00D2B518-224F-43D8-AA2D-E4096367D722}" srcOrd="0" destOrd="0" presId="urn:microsoft.com/office/officeart/2005/8/layout/orgChart1"/>
    <dgm:cxn modelId="{1B9C313B-AF6E-4150-A7DA-15950EAE1C18}" type="presParOf" srcId="{A4CC4D8D-A820-4F42-B1D4-A7FA6215230C}" destId="{54E3982A-ED7D-4027-96F4-3FBDAF00210F}" srcOrd="1" destOrd="0" presId="urn:microsoft.com/office/officeart/2005/8/layout/orgChart1"/>
    <dgm:cxn modelId="{AD8D1D11-CD3B-4532-A118-3FCDB3B9A4F7}" type="presParOf" srcId="{DF335735-7AE6-4F43-AE24-AE367E0AC123}" destId="{F264A99A-3E44-48FE-B692-B9AAF87BD36E}" srcOrd="1" destOrd="0" presId="urn:microsoft.com/office/officeart/2005/8/layout/orgChart1"/>
    <dgm:cxn modelId="{3F3CB697-10CD-4246-AD5D-EE9A163F2887}" type="presParOf" srcId="{DF335735-7AE6-4F43-AE24-AE367E0AC123}" destId="{ECE74FE6-8030-42BC-A81A-1ECC5EE67D03}" srcOrd="2" destOrd="0" presId="urn:microsoft.com/office/officeart/2005/8/layout/orgChart1"/>
    <dgm:cxn modelId="{CCA5EEA7-D0B9-4BE0-B6E2-4D9A9A843FC9}" type="presParOf" srcId="{11A44F5B-7E48-4EDE-A92B-CB9BDBD987DA}" destId="{24A6AEE1-F758-44AA-AF79-26EDC57786A6}" srcOrd="4" destOrd="0" presId="urn:microsoft.com/office/officeart/2005/8/layout/orgChart1"/>
    <dgm:cxn modelId="{CB61C84B-F22F-4588-AEDF-FD4C715FED28}" type="presParOf" srcId="{11A44F5B-7E48-4EDE-A92B-CB9BDBD987DA}" destId="{5B464818-D98A-4FD1-97D6-5DE211FDCA5A}" srcOrd="5" destOrd="0" presId="urn:microsoft.com/office/officeart/2005/8/layout/orgChart1"/>
    <dgm:cxn modelId="{C58A572D-AA0C-445C-B454-2FFDD56AA9C8}" type="presParOf" srcId="{5B464818-D98A-4FD1-97D6-5DE211FDCA5A}" destId="{9FA55AEC-CF7E-4029-B91C-ABFAE270552B}" srcOrd="0" destOrd="0" presId="urn:microsoft.com/office/officeart/2005/8/layout/orgChart1"/>
    <dgm:cxn modelId="{3ACEA0AA-E3DB-48AC-BDCA-F97940BBD174}" type="presParOf" srcId="{9FA55AEC-CF7E-4029-B91C-ABFAE270552B}" destId="{DD663C8F-5C48-42D9-A51C-BC49A7936C49}" srcOrd="0" destOrd="0" presId="urn:microsoft.com/office/officeart/2005/8/layout/orgChart1"/>
    <dgm:cxn modelId="{42D12DB2-9F69-49ED-8B13-FA13DED701D4}" type="presParOf" srcId="{9FA55AEC-CF7E-4029-B91C-ABFAE270552B}" destId="{84FB9E82-07F3-445C-8F71-3E3630348834}" srcOrd="1" destOrd="0" presId="urn:microsoft.com/office/officeart/2005/8/layout/orgChart1"/>
    <dgm:cxn modelId="{93A7FA95-4B03-4A15-A2CE-C24B6B52B5B8}" type="presParOf" srcId="{5B464818-D98A-4FD1-97D6-5DE211FDCA5A}" destId="{456F2A75-DBDB-4DF4-9BF7-8B6E4A0C2E24}" srcOrd="1" destOrd="0" presId="urn:microsoft.com/office/officeart/2005/8/layout/orgChart1"/>
    <dgm:cxn modelId="{0A6CA594-EE1C-4739-B623-C17737BB0CFF}" type="presParOf" srcId="{5B464818-D98A-4FD1-97D6-5DE211FDCA5A}" destId="{9BB76F7B-A144-41FF-9021-71CF7A9EB693}" srcOrd="2" destOrd="0" presId="urn:microsoft.com/office/officeart/2005/8/layout/orgChart1"/>
    <dgm:cxn modelId="{04A0894E-4CC8-4186-91FF-AC252A81482F}" type="presParOf" srcId="{11A44F5B-7E48-4EDE-A92B-CB9BDBD987DA}" destId="{7F8B42FD-DD29-47B7-8DF5-529D21A5058C}" srcOrd="6" destOrd="0" presId="urn:microsoft.com/office/officeart/2005/8/layout/orgChart1"/>
    <dgm:cxn modelId="{D6E2B666-A281-4D73-A676-BB9B0E242C5A}" type="presParOf" srcId="{11A44F5B-7E48-4EDE-A92B-CB9BDBD987DA}" destId="{7E96A919-7C7C-455D-A552-7985CAF06B26}" srcOrd="7" destOrd="0" presId="urn:microsoft.com/office/officeart/2005/8/layout/orgChart1"/>
    <dgm:cxn modelId="{BED5A8F4-B1FB-422F-A105-D513CBFE7655}" type="presParOf" srcId="{7E96A919-7C7C-455D-A552-7985CAF06B26}" destId="{76BF941B-DA5E-4BA9-8719-ADAE71B54C22}" srcOrd="0" destOrd="0" presId="urn:microsoft.com/office/officeart/2005/8/layout/orgChart1"/>
    <dgm:cxn modelId="{D44627D1-1455-4937-BBEE-0ADC9B51968E}" type="presParOf" srcId="{76BF941B-DA5E-4BA9-8719-ADAE71B54C22}" destId="{885613ED-8E32-47D2-99C0-F3513DBA68FF}" srcOrd="0" destOrd="0" presId="urn:microsoft.com/office/officeart/2005/8/layout/orgChart1"/>
    <dgm:cxn modelId="{66E90DE2-544E-4871-8302-2E215C8FC555}" type="presParOf" srcId="{76BF941B-DA5E-4BA9-8719-ADAE71B54C22}" destId="{306485C6-5AA6-4790-B302-BE259B2EDE4C}" srcOrd="1" destOrd="0" presId="urn:microsoft.com/office/officeart/2005/8/layout/orgChart1"/>
    <dgm:cxn modelId="{C5DC21E7-5E2D-49D4-B347-3900D281B329}" type="presParOf" srcId="{7E96A919-7C7C-455D-A552-7985CAF06B26}" destId="{A1F7FD4B-6DE2-4983-9BB5-CA72F7351C13}" srcOrd="1" destOrd="0" presId="urn:microsoft.com/office/officeart/2005/8/layout/orgChart1"/>
    <dgm:cxn modelId="{3B98DF9A-06CF-44EE-B279-A883690BB00D}" type="presParOf" srcId="{7E96A919-7C7C-455D-A552-7985CAF06B26}" destId="{2AABFD2D-FB34-44C5-A8FB-2A2723776E89}" srcOrd="2" destOrd="0" presId="urn:microsoft.com/office/officeart/2005/8/layout/orgChart1"/>
    <dgm:cxn modelId="{E5DEB224-8AC8-4B5B-89E7-3A445DD20093}" type="presParOf" srcId="{11A44F5B-7E48-4EDE-A92B-CB9BDBD987DA}" destId="{A1B98859-403E-4304-A45D-0F29B30A7209}" srcOrd="8" destOrd="0" presId="urn:microsoft.com/office/officeart/2005/8/layout/orgChart1"/>
    <dgm:cxn modelId="{950D3F44-9CB5-4C8E-A4D4-5233741733AD}" type="presParOf" srcId="{11A44F5B-7E48-4EDE-A92B-CB9BDBD987DA}" destId="{DF552740-6931-43C0-9192-C32DBB9356F1}" srcOrd="9" destOrd="0" presId="urn:microsoft.com/office/officeart/2005/8/layout/orgChart1"/>
    <dgm:cxn modelId="{3293EB9D-C518-42F7-B17F-24CBB4398854}" type="presParOf" srcId="{DF552740-6931-43C0-9192-C32DBB9356F1}" destId="{91F91AA2-6557-49D1-A38D-F66B0633D1D6}" srcOrd="0" destOrd="0" presId="urn:microsoft.com/office/officeart/2005/8/layout/orgChart1"/>
    <dgm:cxn modelId="{A2FE70FF-3950-4209-88FA-AF2CFB290CF1}" type="presParOf" srcId="{91F91AA2-6557-49D1-A38D-F66B0633D1D6}" destId="{6C59C578-AE47-4209-B7D8-004D9A1723CA}" srcOrd="0" destOrd="0" presId="urn:microsoft.com/office/officeart/2005/8/layout/orgChart1"/>
    <dgm:cxn modelId="{BCBA3BB8-9965-4217-9AF0-8A35F52D6FD2}" type="presParOf" srcId="{91F91AA2-6557-49D1-A38D-F66B0633D1D6}" destId="{A819D336-9498-4FD8-AD84-08F1A7093554}" srcOrd="1" destOrd="0" presId="urn:microsoft.com/office/officeart/2005/8/layout/orgChart1"/>
    <dgm:cxn modelId="{19AFE32C-0262-4C2C-A052-16696A7ABF99}" type="presParOf" srcId="{DF552740-6931-43C0-9192-C32DBB9356F1}" destId="{7348CAE0-9C90-4DAA-9A21-069B780E3D04}" srcOrd="1" destOrd="0" presId="urn:microsoft.com/office/officeart/2005/8/layout/orgChart1"/>
    <dgm:cxn modelId="{29E1B765-9EF1-4FF2-9190-0857A2CB8610}" type="presParOf" srcId="{DF552740-6931-43C0-9192-C32DBB9356F1}" destId="{8B288358-79B7-470B-845F-4AE64EE94C5C}" srcOrd="2" destOrd="0" presId="urn:microsoft.com/office/officeart/2005/8/layout/orgChart1"/>
    <dgm:cxn modelId="{BEB8AE61-8F78-404E-B309-61C3F5D4F3E0}" type="presParOf" srcId="{A89DC24C-1817-4A9D-A55E-5F888C377C8E}" destId="{1DEE2F15-ED40-4B4E-9C44-31E92EA049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98859-403E-4304-A45D-0F29B30A7209}">
      <dsp:nvSpPr>
        <dsp:cNvPr id="0" name=""/>
        <dsp:cNvSpPr/>
      </dsp:nvSpPr>
      <dsp:spPr>
        <a:xfrm>
          <a:off x="4572000" y="2099724"/>
          <a:ext cx="3637776" cy="1400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077"/>
              </a:lnTo>
              <a:lnTo>
                <a:pt x="3637776" y="1306077"/>
              </a:lnTo>
              <a:lnTo>
                <a:pt x="3637776" y="1400865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B42FD-DD29-47B7-8DF5-529D21A5058C}">
      <dsp:nvSpPr>
        <dsp:cNvPr id="0" name=""/>
        <dsp:cNvSpPr/>
      </dsp:nvSpPr>
      <dsp:spPr>
        <a:xfrm>
          <a:off x="4572000" y="2099724"/>
          <a:ext cx="2901514" cy="9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1514" y="0"/>
              </a:lnTo>
              <a:lnTo>
                <a:pt x="2901514" y="93072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6AEE1-F758-44AA-AF79-26EDC57786A6}">
      <dsp:nvSpPr>
        <dsp:cNvPr id="0" name=""/>
        <dsp:cNvSpPr/>
      </dsp:nvSpPr>
      <dsp:spPr>
        <a:xfrm>
          <a:off x="4572000" y="2099724"/>
          <a:ext cx="264239" cy="921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167"/>
              </a:lnTo>
              <a:lnTo>
                <a:pt x="264239" y="827167"/>
              </a:lnTo>
              <a:lnTo>
                <a:pt x="264239" y="921954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008B1-8A0D-4DFB-8DBF-D42F3388FF1A}">
      <dsp:nvSpPr>
        <dsp:cNvPr id="0" name=""/>
        <dsp:cNvSpPr/>
      </dsp:nvSpPr>
      <dsp:spPr>
        <a:xfrm>
          <a:off x="2212380" y="2099724"/>
          <a:ext cx="2359619" cy="1469138"/>
        </a:xfrm>
        <a:custGeom>
          <a:avLst/>
          <a:gdLst/>
          <a:ahLst/>
          <a:cxnLst/>
          <a:rect l="0" t="0" r="0" b="0"/>
          <a:pathLst>
            <a:path>
              <a:moveTo>
                <a:pt x="2359619" y="0"/>
              </a:moveTo>
              <a:lnTo>
                <a:pt x="2359619" y="1374351"/>
              </a:lnTo>
              <a:lnTo>
                <a:pt x="0" y="1374351"/>
              </a:lnTo>
              <a:lnTo>
                <a:pt x="0" y="1469138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A60E-AB6F-41C1-851F-080874D1F2DD}">
      <dsp:nvSpPr>
        <dsp:cNvPr id="0" name=""/>
        <dsp:cNvSpPr/>
      </dsp:nvSpPr>
      <dsp:spPr>
        <a:xfrm>
          <a:off x="996548" y="2099724"/>
          <a:ext cx="3575451" cy="257848"/>
        </a:xfrm>
        <a:custGeom>
          <a:avLst/>
          <a:gdLst/>
          <a:ahLst/>
          <a:cxnLst/>
          <a:rect l="0" t="0" r="0" b="0"/>
          <a:pathLst>
            <a:path>
              <a:moveTo>
                <a:pt x="3575451" y="0"/>
              </a:moveTo>
              <a:lnTo>
                <a:pt x="3575451" y="163061"/>
              </a:lnTo>
              <a:lnTo>
                <a:pt x="0" y="163061"/>
              </a:lnTo>
              <a:lnTo>
                <a:pt x="0" y="257848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BA5BF-7F42-491E-AC7B-9C58BCBC5582}">
      <dsp:nvSpPr>
        <dsp:cNvPr id="0" name=""/>
        <dsp:cNvSpPr/>
      </dsp:nvSpPr>
      <dsp:spPr>
        <a:xfrm>
          <a:off x="3479640" y="1130357"/>
          <a:ext cx="2184719" cy="9693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Ресурсы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морей</a:t>
          </a:r>
        </a:p>
      </dsp:txBody>
      <dsp:txXfrm>
        <a:off x="3479640" y="1130357"/>
        <a:ext cx="2184719" cy="969366"/>
      </dsp:txXfrm>
    </dsp:sp>
    <dsp:sp modelId="{369749CE-F8A9-40BC-83DC-1CA01D6DADB8}">
      <dsp:nvSpPr>
        <dsp:cNvPr id="0" name=""/>
        <dsp:cNvSpPr/>
      </dsp:nvSpPr>
      <dsp:spPr>
        <a:xfrm>
          <a:off x="2171" y="2357572"/>
          <a:ext cx="1988753" cy="8962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Дешёвые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транспортные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пути</a:t>
          </a:r>
        </a:p>
      </dsp:txBody>
      <dsp:txXfrm>
        <a:off x="2171" y="2357572"/>
        <a:ext cx="1988753" cy="896226"/>
      </dsp:txXfrm>
    </dsp:sp>
    <dsp:sp modelId="{00D2B518-224F-43D8-AA2D-E4096367D722}">
      <dsp:nvSpPr>
        <dsp:cNvPr id="0" name=""/>
        <dsp:cNvSpPr/>
      </dsp:nvSpPr>
      <dsp:spPr>
        <a:xfrm>
          <a:off x="1363199" y="3568863"/>
          <a:ext cx="1698361" cy="9050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Минеральные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ресурсы</a:t>
          </a:r>
        </a:p>
      </dsp:txBody>
      <dsp:txXfrm>
        <a:off x="1363199" y="3568863"/>
        <a:ext cx="1698361" cy="905091"/>
      </dsp:txXfrm>
    </dsp:sp>
    <dsp:sp modelId="{DD663C8F-5C48-42D9-A51C-BC49A7936C49}">
      <dsp:nvSpPr>
        <dsp:cNvPr id="0" name=""/>
        <dsp:cNvSpPr/>
      </dsp:nvSpPr>
      <dsp:spPr>
        <a:xfrm>
          <a:off x="3984273" y="3021679"/>
          <a:ext cx="1703931" cy="12412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Биологические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ресурсы</a:t>
          </a:r>
        </a:p>
      </dsp:txBody>
      <dsp:txXfrm>
        <a:off x="3984273" y="3021679"/>
        <a:ext cx="1703931" cy="1241220"/>
      </dsp:txXfrm>
    </dsp:sp>
    <dsp:sp modelId="{885613ED-8E32-47D2-99C0-F3513DBA68FF}">
      <dsp:nvSpPr>
        <dsp:cNvPr id="0" name=""/>
        <dsp:cNvSpPr/>
      </dsp:nvSpPr>
      <dsp:spPr>
        <a:xfrm>
          <a:off x="6680420" y="2192796"/>
          <a:ext cx="1586187" cy="11424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Курорты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здравницы</a:t>
          </a:r>
        </a:p>
      </dsp:txBody>
      <dsp:txXfrm>
        <a:off x="6680420" y="2192796"/>
        <a:ext cx="1586187" cy="1142429"/>
      </dsp:txXfrm>
    </dsp:sp>
    <dsp:sp modelId="{6C59C578-AE47-4209-B7D8-004D9A1723CA}">
      <dsp:nvSpPr>
        <dsp:cNvPr id="0" name=""/>
        <dsp:cNvSpPr/>
      </dsp:nvSpPr>
      <dsp:spPr>
        <a:xfrm>
          <a:off x="7507714" y="3500589"/>
          <a:ext cx="1404123" cy="11441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Энергия морских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приливов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</a:rPr>
            <a:t>отливов</a:t>
          </a:r>
        </a:p>
      </dsp:txBody>
      <dsp:txXfrm>
        <a:off x="7507714" y="3500589"/>
        <a:ext cx="1404123" cy="1144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1D4A7-C517-40E6-ADB9-B77038454A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84AE-8B8D-4EB0-B706-7FEFF550A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FAB7A-A836-4A64-ABA2-6AB8DD31C1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522D7-7D03-4D98-8FEA-D02BCB44D0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14542-D026-4053-B2B1-7680946A4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820E-6ADA-4CBD-B34E-54D871ADD1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8A99A-456F-440F-959A-7DDCC629A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C2913-6FAF-458E-915D-05A79323E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38E00-3E29-436F-987C-DA92DD80A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D2709-01FC-4E53-9D7F-C548001EF5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7169D-FF2B-4EFE-89CB-17025FC936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3BCF27-2C1D-42E1-8A50-E953EFD440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95000"/>
            <a:lum/>
          </a:blip>
          <a:srcRect/>
          <a:stretch>
            <a:fillRect l="-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2910" y="235743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Моря, омывающие берега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6037" y="4934926"/>
            <a:ext cx="3997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Подготовила учитель географии</a:t>
            </a:r>
            <a:r>
              <a:rPr lang="ru-RU" smtClean="0"/>
              <a:t>: Коршун Т.И.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Характеристика морей</a:t>
            </a:r>
            <a:r>
              <a:rPr lang="ru-RU" dirty="0" smtClean="0"/>
              <a:t> </a:t>
            </a:r>
            <a:r>
              <a:rPr lang="ru-RU" sz="4000" dirty="0" smtClean="0"/>
              <a:t>Атлантического океана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i="0" dirty="0" smtClean="0"/>
              <a:t>Все моря – внутренние, то есть соединяются с океаном узкими проливами и окружены со всех сторон сушей</a:t>
            </a:r>
          </a:p>
          <a:p>
            <a:pPr eaLnBrk="1" hangingPunct="1"/>
            <a:r>
              <a:rPr lang="ru-RU" sz="2800" i="0" dirty="0" smtClean="0"/>
              <a:t>Глубокое – Черное море (максимальная глубина – 2210 м), а Азовское – самое мелководное море России – наибольшая глубина 15 м, средняя 5-7 м.</a:t>
            </a:r>
          </a:p>
          <a:p>
            <a:pPr eaLnBrk="1" hangingPunct="1"/>
            <a:r>
              <a:rPr lang="ru-RU" sz="2800" i="0" dirty="0" smtClean="0"/>
              <a:t>Черное море заражено с глубины 200 м ядовитым сероводородом и с глубины 200 м лишено жизни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Каспийское море – озеро бассейн внутреннего стока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736"/>
            <a:ext cx="321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Каспийское море-озеро</a:t>
            </a:r>
            <a:r>
              <a:rPr lang="ru-RU" dirty="0" smtClean="0"/>
              <a:t> теперь не имеет связи с Мировым океаном. Но в прошлом оно было частью древнего единого </a:t>
            </a:r>
            <a:r>
              <a:rPr lang="ru-RU" dirty="0" err="1" smtClean="0"/>
              <a:t>Каспийско-Черноморского</a:t>
            </a:r>
            <a:r>
              <a:rPr lang="ru-RU" dirty="0" smtClean="0"/>
              <a:t> бассейна</a:t>
            </a:r>
            <a:endParaRPr lang="ru-RU" dirty="0"/>
          </a:p>
        </p:txBody>
      </p:sp>
      <p:pic>
        <p:nvPicPr>
          <p:cNvPr id="4097" name="Picture 1" descr="C:\Documents and Settings\Анютка\Мои документы\Downloads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40320"/>
            <a:ext cx="5643570" cy="52414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7572428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Рекорды среди морей России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14422"/>
            <a:ext cx="8286808" cy="51435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i="0" dirty="0" smtClean="0"/>
              <a:t>Самое глубокое и самое большое </a:t>
            </a:r>
            <a:r>
              <a:rPr lang="ru-RU" sz="2800" dirty="0" smtClean="0"/>
              <a:t>по площади </a:t>
            </a:r>
            <a:r>
              <a:rPr lang="ru-RU" sz="2800" i="0" dirty="0" smtClean="0"/>
              <a:t>море России –</a:t>
            </a:r>
            <a:r>
              <a:rPr lang="ru-RU" sz="2800" dirty="0" smtClean="0"/>
              <a:t> </a:t>
            </a:r>
            <a:r>
              <a:rPr lang="ru-RU" sz="2800" b="1" i="0" dirty="0" smtClean="0"/>
              <a:t>Берингово </a:t>
            </a:r>
            <a:r>
              <a:rPr lang="ru-RU" sz="2800" i="0" dirty="0" smtClean="0"/>
              <a:t>(наибольшая глубина – 5500 м)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0" dirty="0" smtClean="0"/>
              <a:t>Самое мелководное и самое маленькое по площади </a:t>
            </a:r>
            <a:r>
              <a:rPr lang="ru-RU" sz="2800" b="1" i="0" dirty="0" smtClean="0"/>
              <a:t> – Азовское </a:t>
            </a:r>
            <a:r>
              <a:rPr lang="ru-RU" sz="2800" i="0" dirty="0" smtClean="0"/>
              <a:t>(максимальная глубина – 15 м)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0" dirty="0" smtClean="0"/>
              <a:t>Самое чистое – </a:t>
            </a:r>
            <a:r>
              <a:rPr lang="ru-RU" sz="2800" b="1" i="0" dirty="0" smtClean="0"/>
              <a:t>Чукотское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0" dirty="0" smtClean="0"/>
              <a:t>Самое теплое – </a:t>
            </a:r>
            <a:r>
              <a:rPr lang="ru-RU" sz="2800" b="1" i="0" dirty="0" smtClean="0"/>
              <a:t>Черное море</a:t>
            </a:r>
          </a:p>
          <a:p>
            <a:pPr marL="342900" lvl="8" indent="-342900">
              <a:lnSpc>
                <a:spcPct val="90000"/>
              </a:lnSpc>
              <a:buClr>
                <a:schemeClr val="accent2"/>
              </a:buClr>
            </a:pPr>
            <a:r>
              <a:rPr lang="ru-RU" sz="2800" dirty="0" smtClean="0"/>
              <a:t>Самое пресное – </a:t>
            </a:r>
            <a:r>
              <a:rPr lang="ru-RU" sz="2800" b="1" dirty="0" smtClean="0"/>
              <a:t>Балтийское море</a:t>
            </a:r>
          </a:p>
          <a:p>
            <a:pPr marL="342900" lvl="8" indent="-342900">
              <a:lnSpc>
                <a:spcPct val="90000"/>
              </a:lnSpc>
              <a:buClr>
                <a:schemeClr val="accent2"/>
              </a:buClr>
            </a:pPr>
            <a:r>
              <a:rPr lang="ru-RU" sz="2800" dirty="0" smtClean="0"/>
              <a:t>Самый высокий прилив – 12 м в </a:t>
            </a:r>
            <a:r>
              <a:rPr lang="ru-RU" sz="2800" dirty="0" err="1" smtClean="0"/>
              <a:t>Пенжинской</a:t>
            </a:r>
            <a:r>
              <a:rPr lang="ru-RU" sz="2800" dirty="0" smtClean="0"/>
              <a:t> губе </a:t>
            </a:r>
            <a:r>
              <a:rPr lang="ru-RU" sz="2800" b="1" dirty="0" smtClean="0"/>
              <a:t>Охотского моря</a:t>
            </a:r>
          </a:p>
          <a:p>
            <a:pPr marL="342900" lvl="8" indent="-342900">
              <a:lnSpc>
                <a:spcPct val="90000"/>
              </a:lnSpc>
              <a:buClr>
                <a:schemeClr val="accent2"/>
              </a:buClr>
            </a:pPr>
            <a:r>
              <a:rPr lang="ru-RU" sz="2800" dirty="0" smtClean="0"/>
              <a:t>Самое холодное – </a:t>
            </a:r>
            <a:r>
              <a:rPr lang="ru-RU" sz="2800" b="1" dirty="0" smtClean="0"/>
              <a:t>Карское   море </a:t>
            </a:r>
          </a:p>
          <a:p>
            <a:pPr marL="342900" lvl="8" indent="-342900">
              <a:lnSpc>
                <a:spcPct val="90000"/>
              </a:lnSpc>
              <a:buClr>
                <a:schemeClr val="accent2"/>
              </a:buClr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sz="2400" b="1" i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  <p:bldP spid="266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Documents and Settings\Анютка\Мои документы\Downloads\0_92b02_c1e6f99b_XL.jpg"/>
          <p:cNvPicPr>
            <a:picLocks noChangeAspect="1" noChangeArrowheads="1"/>
          </p:cNvPicPr>
          <p:nvPr/>
        </p:nvPicPr>
        <p:blipFill>
          <a:blip r:embed="rId2"/>
          <a:srcRect l="8219" r="9595" b="16118"/>
          <a:stretch>
            <a:fillRect/>
          </a:stretch>
        </p:blipFill>
        <p:spPr bwMode="auto">
          <a:xfrm>
            <a:off x="5362025" y="4286256"/>
            <a:ext cx="3781975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0" y="0"/>
          <a:ext cx="9144000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40" name="Picture 16" descr="C:\Documents and Settings\Анютка\Мои документы\Downloads\2811376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25788"/>
            <a:ext cx="3786182" cy="2532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C:\Documents and Settings\Анютка\Мои документы\Downloads\17972750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428604"/>
            <a:ext cx="1143008" cy="1127968"/>
          </a:xfrm>
          <a:prstGeom prst="rect">
            <a:avLst/>
          </a:prstGeom>
          <a:noFill/>
        </p:spPr>
      </p:pic>
      <p:pic>
        <p:nvPicPr>
          <p:cNvPr id="1042" name="Picture 18" descr="C:\Documents and Settings\Анютка\Мои документы\Downloads\47823222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571480"/>
            <a:ext cx="1357322" cy="105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Баренцево море –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самое богатое биологическими ресурсами из морей Северного Ледовитого океана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429388" y="60007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треска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 rot="20344423">
            <a:off x="3654589" y="358063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сельдь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28728" y="5786454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пикша</a:t>
            </a:r>
          </a:p>
        </p:txBody>
      </p:sp>
      <p:pic>
        <p:nvPicPr>
          <p:cNvPr id="29698" name="Picture 2" descr="C:\Documents and Settings\Анютка\Мои документы\Downloads\сельд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62325">
            <a:off x="2920255" y="2043702"/>
            <a:ext cx="2991590" cy="171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Documents and Settings\Анютка\Мои документы\Downloads\пикш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601" y="4308860"/>
            <a:ext cx="2897646" cy="1423986"/>
          </a:xfrm>
          <a:prstGeom prst="rect">
            <a:avLst/>
          </a:prstGeom>
          <a:noFill/>
        </p:spPr>
      </p:pic>
      <p:pic>
        <p:nvPicPr>
          <p:cNvPr id="29700" name="Picture 4" descr="C:\Documents and Settings\Анютка\Мои документы\Downloads\трес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39014"/>
            <a:ext cx="2653306" cy="1755359"/>
          </a:xfrm>
          <a:prstGeom prst="rect">
            <a:avLst/>
          </a:prstGeom>
          <a:noFill/>
        </p:spPr>
      </p:pic>
      <p:pic>
        <p:nvPicPr>
          <p:cNvPr id="29701" name="Picture 5" descr="C:\Documents and Settings\Анютка\Мои документы\Downloads\AN1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929198"/>
            <a:ext cx="971550" cy="64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В Каспийском море находится </a:t>
            </a:r>
            <a:r>
              <a:rPr lang="ru-RU" sz="3600" dirty="0" smtClean="0">
                <a:solidFill>
                  <a:srgbClr val="FF0000"/>
                </a:solidFill>
              </a:rPr>
              <a:t>80% </a:t>
            </a:r>
            <a:r>
              <a:rPr lang="ru-RU" sz="3600" dirty="0" smtClean="0"/>
              <a:t>запасов осетровых рыб планеты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14554"/>
            <a:ext cx="27432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72066" y="2285992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Белуга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2600325" cy="194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71604" y="2214554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Севрюга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429132"/>
            <a:ext cx="2495553" cy="18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214942" y="5857892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Стерлядь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572000"/>
            <a:ext cx="2657468" cy="1983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219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осётр</a:t>
            </a:r>
          </a:p>
        </p:txBody>
      </p:sp>
      <p:pic>
        <p:nvPicPr>
          <p:cNvPr id="32771" name="Picture 3" descr="C:\Documents and Settings\Анютка\Мои документы\Downloads\419092778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857628"/>
            <a:ext cx="3269662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Ресурсы морей Тихого океана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00232" y="3429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кета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143636" y="16430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крабы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571868" y="592933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котики</a:t>
            </a:r>
          </a:p>
        </p:txBody>
      </p:sp>
      <p:pic>
        <p:nvPicPr>
          <p:cNvPr id="30722" name="Picture 2" descr="C:\Documents and Settings\Анютка\Мои документы\Downloads\горбуша.jpg"/>
          <p:cNvPicPr>
            <a:picLocks noChangeAspect="1" noChangeArrowheads="1"/>
          </p:cNvPicPr>
          <p:nvPr/>
        </p:nvPicPr>
        <p:blipFill>
          <a:blip r:embed="rId2"/>
          <a:srcRect l="17139" t="6522" r="6514" b="13043"/>
          <a:stretch>
            <a:fillRect/>
          </a:stretch>
        </p:blipFill>
        <p:spPr bwMode="auto">
          <a:xfrm>
            <a:off x="5500694" y="4071942"/>
            <a:ext cx="3500462" cy="2643206"/>
          </a:xfrm>
          <a:prstGeom prst="rect">
            <a:avLst/>
          </a:prstGeom>
          <a:noFill/>
        </p:spPr>
      </p:pic>
      <p:pic>
        <p:nvPicPr>
          <p:cNvPr id="30723" name="Picture 3" descr="C:\Documents and Settings\Анютка\Мои документы\Downloads\keta.jpg"/>
          <p:cNvPicPr>
            <a:picLocks noChangeAspect="1" noChangeArrowheads="1"/>
          </p:cNvPicPr>
          <p:nvPr/>
        </p:nvPicPr>
        <p:blipFill>
          <a:blip r:embed="rId3"/>
          <a:srcRect l="3455" t="7031" r="5559" b="17968"/>
          <a:stretch>
            <a:fillRect/>
          </a:stretch>
        </p:blipFill>
        <p:spPr bwMode="auto">
          <a:xfrm>
            <a:off x="500034" y="1928802"/>
            <a:ext cx="3703614" cy="1500198"/>
          </a:xfrm>
          <a:prstGeom prst="rect">
            <a:avLst/>
          </a:prstGeom>
          <a:noFill/>
        </p:spPr>
      </p:pic>
      <p:pic>
        <p:nvPicPr>
          <p:cNvPr id="30725" name="Picture 5" descr="C:\Documents and Settings\Анютка\Мои документы\Downloads\jivotniy_mir16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3524253" cy="264319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857884" y="5857892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горбуша</a:t>
            </a:r>
          </a:p>
        </p:txBody>
      </p:sp>
      <p:pic>
        <p:nvPicPr>
          <p:cNvPr id="30726" name="Picture 6" descr="C:\Documents and Settings\Анютка\Мои документы\Downloads\omurgasiz-hayvanlar-yenge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214554"/>
            <a:ext cx="1901825" cy="1414463"/>
          </a:xfrm>
          <a:prstGeom prst="rect">
            <a:avLst/>
          </a:prstGeom>
          <a:noFill/>
        </p:spPr>
      </p:pic>
      <p:pic>
        <p:nvPicPr>
          <p:cNvPr id="20" name="Picture 2" descr="C:\Documents and Settings\Анютка\Мои документы\Downloads\AN1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571876"/>
            <a:ext cx="971550" cy="64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6758006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В Балтийском море ловят 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048000" y="6096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угорь</a:t>
            </a:r>
          </a:p>
        </p:txBody>
      </p:sp>
      <p:pic>
        <p:nvPicPr>
          <p:cNvPr id="31746" name="Picture 2" descr="C:\Documents and Settings\Анютка\Мои документы\Downloads\AN1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5016"/>
            <a:ext cx="971550" cy="647700"/>
          </a:xfrm>
          <a:prstGeom prst="rect">
            <a:avLst/>
          </a:prstGeom>
          <a:noFill/>
        </p:spPr>
      </p:pic>
      <p:pic>
        <p:nvPicPr>
          <p:cNvPr id="31747" name="Picture 3" descr="C:\Documents and Settings\Анютка\Мои документы\Downloads\угорь.jpeg"/>
          <p:cNvPicPr>
            <a:picLocks noChangeAspect="1" noChangeArrowheads="1"/>
          </p:cNvPicPr>
          <p:nvPr/>
        </p:nvPicPr>
        <p:blipFill>
          <a:blip r:embed="rId3"/>
          <a:srcRect b="12500"/>
          <a:stretch>
            <a:fillRect/>
          </a:stretch>
        </p:blipFill>
        <p:spPr bwMode="auto">
          <a:xfrm>
            <a:off x="2285984" y="4357694"/>
            <a:ext cx="4552950" cy="1833568"/>
          </a:xfrm>
          <a:prstGeom prst="rect">
            <a:avLst/>
          </a:prstGeom>
          <a:noFill/>
        </p:spPr>
      </p:pic>
      <p:pic>
        <p:nvPicPr>
          <p:cNvPr id="31749" name="Picture 5" descr="C:\Documents and Settings\Анютка\Мои документы\Downloads\сала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3524250" cy="1790708"/>
          </a:xfrm>
          <a:prstGeom prst="rect">
            <a:avLst/>
          </a:prstGeom>
          <a:noFill/>
        </p:spPr>
      </p:pic>
      <p:pic>
        <p:nvPicPr>
          <p:cNvPr id="31750" name="Picture 6" descr="C:\Documents and Settings\Анютка\Мои документы\Downloads\1266311726_treska2.jpg"/>
          <p:cNvPicPr>
            <a:picLocks noChangeAspect="1" noChangeArrowheads="1"/>
          </p:cNvPicPr>
          <p:nvPr/>
        </p:nvPicPr>
        <p:blipFill>
          <a:blip r:embed="rId5"/>
          <a:srcRect b="10937"/>
          <a:stretch>
            <a:fillRect/>
          </a:stretch>
        </p:blipFill>
        <p:spPr bwMode="auto">
          <a:xfrm>
            <a:off x="4857752" y="1857364"/>
            <a:ext cx="3357586" cy="1973021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0" y="3352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треска</a:t>
            </a:r>
          </a:p>
        </p:txBody>
      </p:sp>
      <p:pic>
        <p:nvPicPr>
          <p:cNvPr id="31751" name="Picture 7" descr="C:\Documents and Settings\Анютка\Мои документы\Downloads\1361971697_1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0" y="0"/>
            <a:ext cx="238125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3" name="Picture 9" descr="C:\Documents and Settings\Анютка\Мои документы\Downloads\768606927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5429264"/>
            <a:ext cx="1295400" cy="638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err="1" smtClean="0"/>
              <a:t>Кислогубская</a:t>
            </a:r>
            <a:r>
              <a:rPr lang="ru-RU" dirty="0" smtClean="0"/>
              <a:t> приливная электростанция (Баренцево море)</a:t>
            </a:r>
          </a:p>
        </p:txBody>
      </p:sp>
      <p:pic>
        <p:nvPicPr>
          <p:cNvPr id="28674" name="Picture 2" descr="C:\Documents and Settings\Анютка\Мои документы\Downloads\53056510_Kislogubskaya_prilivnaya_yelektrostanciya_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957918" cy="4220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391400" cy="71438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C00000"/>
                </a:solidFill>
              </a:rPr>
              <a:t>Основные источники загрязнения морей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000108"/>
            <a:ext cx="3619500" cy="50958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i="0" dirty="0" smtClean="0"/>
              <a:t>Стоки промышленных предприятий, поступающие с речной водой – 40%</a:t>
            </a:r>
          </a:p>
          <a:p>
            <a:pPr eaLnBrk="1" hangingPunct="1"/>
            <a:r>
              <a:rPr lang="ru-RU" i="0" dirty="0" smtClean="0"/>
              <a:t>Морской транспорт – 30%</a:t>
            </a:r>
          </a:p>
          <a:p>
            <a:pPr eaLnBrk="1" hangingPunct="1"/>
            <a:r>
              <a:rPr lang="ru-RU" sz="2400" i="0" dirty="0" smtClean="0"/>
              <a:t>Аварии танкеров – нефтеналивных судов</a:t>
            </a:r>
          </a:p>
          <a:p>
            <a:pPr eaLnBrk="1" hangingPunct="1"/>
            <a:r>
              <a:rPr lang="ru-RU" sz="2400" i="0" dirty="0" smtClean="0"/>
              <a:t>Аварии нефтепроводов, проложенных по дну морей</a:t>
            </a:r>
          </a:p>
          <a:p>
            <a:pPr eaLnBrk="1" hangingPunct="1">
              <a:buFont typeface="Wingdings" pitchFamily="2" charset="2"/>
              <a:buNone/>
            </a:pPr>
            <a:endParaRPr lang="ru-RU" i="0" dirty="0" smtClean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928926" y="4714884"/>
            <a:ext cx="2971800" cy="1200329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1г нефти губит 2 тонны воды!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Documents and Settings\Анютка\Мои документы\Downloads\424028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429132"/>
            <a:ext cx="2569357" cy="210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C:\Documents and Settings\Анютка\Мои документы\Downloads\0_6e1a7_67371bef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6531"/>
          <a:stretch>
            <a:fillRect/>
          </a:stretch>
        </p:blipFill>
        <p:spPr bwMode="auto">
          <a:xfrm>
            <a:off x="3786182" y="714356"/>
            <a:ext cx="2571768" cy="2333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pr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57430"/>
            <a:ext cx="2540000" cy="197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/>
      <p:bldP spid="40963" grpId="0" uiExpand="1" build="p" autoUpdateAnimBg="0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571480"/>
            <a:ext cx="7391400" cy="928694"/>
          </a:xfrm>
        </p:spPr>
        <p:txBody>
          <a:bodyPr/>
          <a:lstStyle/>
          <a:p>
            <a:r>
              <a:rPr lang="ru-RU" dirty="0" smtClean="0"/>
              <a:t>На Земле 54 моря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5400000">
            <a:off x="857224" y="1643050"/>
            <a:ext cx="1143008" cy="1143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 rot="5400000">
            <a:off x="2964645" y="2178835"/>
            <a:ext cx="1285884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rot="16200000" flipH="1">
            <a:off x="5000628" y="1785926"/>
            <a:ext cx="1143008" cy="714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6715140" y="1643050"/>
            <a:ext cx="1000132" cy="928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Содержимое 4"/>
          <p:cNvSpPr txBox="1">
            <a:spLocks/>
          </p:cNvSpPr>
          <p:nvPr/>
        </p:nvSpPr>
        <p:spPr bwMode="auto">
          <a:xfrm>
            <a:off x="928662" y="4286256"/>
            <a:ext cx="77867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©"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омывается водами 3-х океанов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©"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 морями</a:t>
            </a:r>
            <a:r>
              <a:rPr kumimoji="0" lang="ru-RU" sz="32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ru-RU" sz="3200" b="1" i="1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©"/>
              <a:tabLst/>
              <a:defRPr/>
            </a:pPr>
            <a:r>
              <a:rPr kumimoji="0" lang="ru-RU" sz="32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+ 1 внутреннее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4"/>
          <p:cNvSpPr txBox="1">
            <a:spLocks/>
          </p:cNvSpPr>
          <p:nvPr/>
        </p:nvSpPr>
        <p:spPr bwMode="auto">
          <a:xfrm>
            <a:off x="357158" y="2786058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Тихий океан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(26)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4"/>
          <p:cNvSpPr txBox="1">
            <a:spLocks/>
          </p:cNvSpPr>
          <p:nvPr/>
        </p:nvSpPr>
        <p:spPr bwMode="auto">
          <a:xfrm>
            <a:off x="2285984" y="2928934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Атлантический океан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(13)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4"/>
          <p:cNvSpPr txBox="1">
            <a:spLocks/>
          </p:cNvSpPr>
          <p:nvPr/>
        </p:nvSpPr>
        <p:spPr bwMode="auto">
          <a:xfrm>
            <a:off x="5214942" y="278605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Северный</a:t>
            </a:r>
            <a:endParaRPr lang="ru-RU" sz="2000" i="1" kern="0" dirty="0">
              <a:latin typeface="+mn-lt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Ледовитый океан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(10)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одержимое 4"/>
          <p:cNvSpPr txBox="1">
            <a:spLocks/>
          </p:cNvSpPr>
          <p:nvPr/>
        </p:nvSpPr>
        <p:spPr bwMode="auto">
          <a:xfrm>
            <a:off x="7500926" y="2714620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Индийский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океан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(5)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286644" y="2571744"/>
            <a:ext cx="1643074" cy="128588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465239" y="2536025"/>
            <a:ext cx="1500198" cy="128588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Пути улучшения экологической ситуации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i="0" dirty="0" smtClean="0"/>
              <a:t>Использовать безотходные производства по побережьям и берегам рек</a:t>
            </a:r>
          </a:p>
          <a:p>
            <a:pPr eaLnBrk="1" hangingPunct="1"/>
            <a:r>
              <a:rPr lang="ru-RU" sz="2800" i="0" dirty="0" smtClean="0"/>
              <a:t>Строительство очистных сооружений</a:t>
            </a:r>
          </a:p>
          <a:p>
            <a:pPr eaLnBrk="1" hangingPunct="1"/>
            <a:r>
              <a:rPr lang="ru-RU" sz="2800" i="0" dirty="0" smtClean="0"/>
              <a:t>Избегать высокой концентрации (скопления промышленных предприятий) на побережьях морей</a:t>
            </a:r>
          </a:p>
          <a:p>
            <a:pPr eaLnBrk="1" hangingPunct="1"/>
            <a:r>
              <a:rPr lang="ru-RU" sz="2800" i="0" dirty="0" smtClean="0"/>
              <a:t>Создание охраняемых акваторий (морских заповедников и заказников)</a:t>
            </a:r>
          </a:p>
          <a:p>
            <a:pPr eaLnBrk="1" hangingPunct="1"/>
            <a:endParaRPr lang="ru-RU" sz="2800" i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  <p:bldP spid="419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План сравнения морей</a:t>
            </a:r>
            <a:br>
              <a:rPr lang="ru-RU" smtClean="0"/>
            </a:br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7391400" cy="4648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smtClean="0"/>
              <a:t>К бассейну какого океана принадлежит.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smtClean="0"/>
              <a:t>Окраинное или внутреннее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smtClean="0"/>
              <a:t>Береговая линия (изрезана, нет, заливы, полуострова)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smtClean="0"/>
              <a:t>Глубины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smtClean="0"/>
              <a:t>Соленость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smtClean="0"/>
              <a:t>Температура воды (льды)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smtClean="0"/>
              <a:t>Ресурсы морей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800" smtClean="0"/>
              <a:t>Экологические проблемы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0" name="Rectangle 2"/>
          <p:cNvSpPr>
            <a:spLocks noChangeArrowheads="1"/>
          </p:cNvSpPr>
          <p:nvPr/>
        </p:nvSpPr>
        <p:spPr bwMode="auto">
          <a:xfrm>
            <a:off x="2071670" y="714356"/>
            <a:ext cx="4953000" cy="1371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071670" y="928670"/>
            <a:ext cx="495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00"/>
                </a:solidFill>
              </a:rPr>
              <a:t>МОРЯ</a:t>
            </a:r>
          </a:p>
        </p:txBody>
      </p:sp>
      <p:sp useBgFill="1">
        <p:nvSpPr>
          <p:cNvPr id="48132" name="Rectangle 4"/>
          <p:cNvSpPr>
            <a:spLocks noChangeArrowheads="1"/>
          </p:cNvSpPr>
          <p:nvPr/>
        </p:nvSpPr>
        <p:spPr bwMode="auto">
          <a:xfrm>
            <a:off x="571472" y="3500438"/>
            <a:ext cx="3352800" cy="1981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8133" name="Rectangle 5"/>
          <p:cNvSpPr>
            <a:spLocks noChangeArrowheads="1"/>
          </p:cNvSpPr>
          <p:nvPr/>
        </p:nvSpPr>
        <p:spPr bwMode="auto">
          <a:xfrm>
            <a:off x="5572132" y="3500438"/>
            <a:ext cx="3124200" cy="1905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85786" y="4000504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внутренние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786446" y="4071942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окраинные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2000232" y="2143116"/>
            <a:ext cx="1066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5929322" y="2143116"/>
            <a:ext cx="1447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build="p" autoUpdateAnimBg="0"/>
      <p:bldP spid="48132" grpId="0" animBg="1"/>
      <p:bldP spid="48133" grpId="0" animBg="1"/>
      <p:bldP spid="48134" grpId="0" build="p" autoUpdateAnimBg="0"/>
      <p:bldP spid="48135" grpId="0" build="p" autoUpdateAnimBg="0"/>
      <p:bldP spid="48136" grpId="0" animBg="1"/>
      <p:bldP spid="48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мор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571736" y="5929330"/>
            <a:ext cx="1871663" cy="647700"/>
          </a:xfrm>
          <a:prstGeom prst="wedgeRectCallout">
            <a:avLst>
              <a:gd name="adj1" fmla="val -72731"/>
              <a:gd name="adj2" fmla="val -1176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Каспийское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море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0" y="1142984"/>
            <a:ext cx="1800225" cy="649288"/>
          </a:xfrm>
          <a:prstGeom prst="wedgeRectCallout">
            <a:avLst>
              <a:gd name="adj1" fmla="val 10151"/>
              <a:gd name="adj2" fmla="val 164999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Балтийское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море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0" y="3716338"/>
            <a:ext cx="1547813" cy="720725"/>
          </a:xfrm>
          <a:prstGeom prst="wedgeRectCallout">
            <a:avLst>
              <a:gd name="adj1" fmla="val -255"/>
              <a:gd name="adj2" fmla="val 152644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Азовское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море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0" y="6137275"/>
            <a:ext cx="1331913" cy="720725"/>
          </a:xfrm>
          <a:prstGeom prst="wedgeRectCallout">
            <a:avLst>
              <a:gd name="adj1" fmla="val -7093"/>
              <a:gd name="adj2" fmla="val -125329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Чёрное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море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1928794" y="1285860"/>
            <a:ext cx="1150938" cy="649288"/>
          </a:xfrm>
          <a:prstGeom prst="wedgeRectCallout">
            <a:avLst>
              <a:gd name="adj1" fmla="val -13806"/>
              <a:gd name="adj2" fmla="val 211053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Белое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море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3428992" y="1000108"/>
            <a:ext cx="1728787" cy="720725"/>
          </a:xfrm>
          <a:prstGeom prst="wedgeRectCallout">
            <a:avLst>
              <a:gd name="adj1" fmla="val -75755"/>
              <a:gd name="adj2" fmla="val 157750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Баренцево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море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2643174" y="3143248"/>
            <a:ext cx="1366837" cy="720725"/>
          </a:xfrm>
          <a:prstGeom prst="wedgeRectCallout">
            <a:avLst>
              <a:gd name="adj1" fmla="val 53134"/>
              <a:gd name="adj2" fmla="val -97579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Карское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море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4357686" y="2928934"/>
            <a:ext cx="1584325" cy="720725"/>
          </a:xfrm>
          <a:prstGeom prst="wedgeRectCallout">
            <a:avLst>
              <a:gd name="adj1" fmla="val 21542"/>
              <a:gd name="adj2" fmla="val -155065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Море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Лаптевых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4929190" y="285728"/>
            <a:ext cx="1584325" cy="720725"/>
          </a:xfrm>
          <a:prstGeom prst="wedgeRectCallout">
            <a:avLst>
              <a:gd name="adj1" fmla="val 42118"/>
              <a:gd name="adj2" fmla="val 84078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Восточно-Сибирское</a:t>
            </a: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429388" y="2000240"/>
            <a:ext cx="1439863" cy="720725"/>
          </a:xfrm>
          <a:prstGeom prst="wedgeRectCallout">
            <a:avLst>
              <a:gd name="adj1" fmla="val -12624"/>
              <a:gd name="adj2" fmla="val -283427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Чукотское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</a:rPr>
              <a:t>море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7632700" y="142852"/>
            <a:ext cx="1511300" cy="647700"/>
          </a:xfrm>
          <a:prstGeom prst="wedgeRectCallout">
            <a:avLst>
              <a:gd name="adj1" fmla="val 2108"/>
              <a:gd name="adj2" fmla="val 161937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Берингово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</a:rPr>
              <a:t>море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6858016" y="3929066"/>
            <a:ext cx="1511300" cy="647700"/>
          </a:xfrm>
          <a:prstGeom prst="wedgeRectCallout">
            <a:avLst>
              <a:gd name="adj1" fmla="val 34032"/>
              <a:gd name="adj2" fmla="val -151602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Охотское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море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6286512" y="5857892"/>
            <a:ext cx="1584325" cy="676275"/>
          </a:xfrm>
          <a:prstGeom prst="wedgeRectCallout">
            <a:avLst>
              <a:gd name="adj1" fmla="val 99500"/>
              <a:gd name="adj2" fmla="val -102583"/>
            </a:avLst>
          </a:prstGeom>
          <a:solidFill>
            <a:srgbClr val="FFFF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Японское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море</a:t>
            </a:r>
          </a:p>
        </p:txBody>
      </p:sp>
      <p:pic>
        <p:nvPicPr>
          <p:cNvPr id="29698" name="Picture 2" descr="C:\Documents and Settings\Анютка\Мои документы\Downloads\494430-5332b8a2a179d6a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071678"/>
            <a:ext cx="814383" cy="843889"/>
          </a:xfrm>
          <a:prstGeom prst="rect">
            <a:avLst/>
          </a:prstGeom>
          <a:noFill/>
        </p:spPr>
      </p:pic>
      <p:pic>
        <p:nvPicPr>
          <p:cNvPr id="29699" name="Picture 3" descr="C:\Documents and Settings\Анютка\Мои документы\Downloads\47823222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000636"/>
            <a:ext cx="866775" cy="6762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700" name="Picture 4" descr="C:\Documents and Settings\Анютка\Мои документы\Downloads\17972750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857364"/>
            <a:ext cx="723900" cy="714375"/>
          </a:xfrm>
          <a:prstGeom prst="rect">
            <a:avLst/>
          </a:prstGeom>
          <a:noFill/>
        </p:spPr>
      </p:pic>
      <p:pic>
        <p:nvPicPr>
          <p:cNvPr id="29701" name="Picture 5" descr="C:\Documents and Settings\Анютка\Мои документы\Downloads\17972750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285860"/>
            <a:ext cx="723900" cy="7143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702" name="Picture 6" descr="C:\Documents and Settings\Анютка\Мои документы\Downloads\47823222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1643050"/>
            <a:ext cx="866775" cy="676275"/>
          </a:xfrm>
          <a:prstGeom prst="rect">
            <a:avLst/>
          </a:prstGeom>
          <a:noFill/>
        </p:spPr>
      </p:pic>
      <p:pic>
        <p:nvPicPr>
          <p:cNvPr id="29703" name="Picture 7" descr="C:\Documents and Settings\Анютка\Мои документы\Downloads\494430-5332b8a2a179d6a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572140"/>
            <a:ext cx="752937" cy="78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3524 -0.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-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1997 -0.372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07407E-6 C 0.00451 -0.01944 0.00398 -0.04352 -0.00452 -0.06088 C -0.00504 -0.0713 -0.0047 -0.08171 -0.00591 -0.09213 C -0.00626 -0.09444 -0.00799 -0.09606 -0.00886 -0.09815 C -0.01147 -0.10509 -0.01303 -0.11389 -0.01477 -0.12153 C -0.01424 -0.13727 -0.01563 -0.15324 -0.01338 -0.16875 C -0.01303 -0.1713 -0.00938 -0.17014 -0.00747 -0.1706 C -0.004 -0.17153 -0.0007 -0.17222 0.00277 -0.17268 C 0.00971 -0.17361 0.01648 -0.17384 0.02343 -0.17454 C 0.03523 -0.18009 0.0203 -0.17176 0.03072 -0.18241 C 0.03315 -0.18495 0.03662 -0.18495 0.03957 -0.18634 C 0.06631 -0.18009 0.0368 -0.18634 0.09843 -0.18241 C 0.10694 -0.18194 0.11683 -0.17755 0.12499 -0.17454 C 0.13037 -0.17523 0.13593 -0.175 0.14114 -0.17662 C 0.14287 -0.17708 0.14391 -0.17963 0.14548 -0.18055 C 0.14721 -0.18171 0.15433 -0.1838 0.15572 -0.18426 C 0.16405 -0.1831 0.17291 -0.18426 0.18072 -0.18055 C 0.18402 -0.17893 0.1861 -0.17384 0.18957 -0.17268 C 0.19669 -0.17014 0.20277 -0.16829 0.21023 -0.16667 C 0.21162 -0.1544 0.21579 -0.14329 0.21909 -0.13148 C 0.22048 -0.11782 0.22187 -0.1088 0.23228 -0.10393 C 0.23124 -0.09977 0.22829 -0.09653 0.22777 -0.09213 C 0.22742 -0.08912 0.23124 -0.08241 0.23228 -0.08055 C 0.23332 -0.0544 0.23523 -0.02917 0.22933 -0.00393 C 0.22985 0.00185 0.22794 0.00903 0.23072 0.01366 C 0.23298 0.01736 0.23957 0.01157 0.24114 0.01574 C 0.24982 0.04074 0.23992 0.03912 0.23072 0.0412 C 0.23784 0.05509 0.2276 0.03796 0.24409 0.04907 C 0.24548 0.05 0.24548 0.05486 0.24548 0.05486 " pathEditMode="relative" ptsTypes="ffffffffffffffffffffffffffffA">
                                      <p:cBhvr>
                                        <p:cTn id="3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C 0.00278 -0.01019 0.00538 -0.01713 0.0118 -0.02338 C 0.01718 -0.03426 0.02743 -0.03704 0.0368 -0.03912 C 0.04861 -0.03843 0.06059 -0.04074 0.07205 -0.03704 C 0.07448 -0.03634 0.07291 -0.03056 0.07361 -0.02732 C 0.07534 -0.01829 0.07639 -0.00903 0.07795 -1.11111E-6 C 0.07847 0.00278 0.08038 0.01018 0.08229 0.0118 C 0.08871 0.01759 0.08819 0.01042 0.08819 0.01574 " pathEditMode="relative" ptsTypes="fffffffA">
                                      <p:cBhvr>
                                        <p:cTn id="6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8 0.01643 C 0.16007 0.01574 0.17725 0.01713 0.19427 0.01435 C 0.19774 0.01365 0.20312 0.00648 0.20312 0.00671 C 0.20416 0.00463 0.20486 0.00231 0.20607 0.00069 C 0.20781 -0.00162 0.21041 -0.00255 0.21198 -0.0051 C 0.21302 -0.00672 0.21267 -0.00926 0.21337 -0.01111 C 0.2151 -0.01528 0.21736 -0.01898 0.21927 -0.02292 C 0.221 -0.02639 0.22812 -0.02685 0.22812 -0.02662 C 0.22951 -0.03264 0.23107 -0.03843 0.23246 -0.04445 C 0.23455 -0.09236 0.22882 -0.07292 0.24722 -0.08959 C 0.24948 -0.09908 0.25538 -0.10232 0.26198 -0.1051 C 0.26337 -0.10371 0.26597 -0.10347 0.26632 -0.10116 C 0.27187 -0.07199 0.26024 -0.07385 0.27222 -0.07385 " pathEditMode="relative" rAng="0" ptsTypes="ffffffffffffA">
                                      <p:cBhvr>
                                        <p:cTn id="7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6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77778E-6 C 0.01059 -0.00138 0.01476 -0.00208 0.02361 -0.00578 C 0.02865 -0.01041 0.03039 -0.01388 0.03247 -0.02152 C 0.03195 -0.03055 0.03264 -0.04004 0.03091 -0.04884 C 0.02986 -0.05416 0.025 -0.04999 0.025 -0.06064 " pathEditMode="relative" ptsTypes="ffffA">
                                      <p:cBhvr>
                                        <p:cTn id="8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6065 C 0.03264 -0.09398 0.01094 -0.14329 0.03958 -0.15694 C 0.05903 -0.15232 0.04167 -0.15926 0.05139 -0.14907 C 0.0526 -0.14769 0.05451 -0.14792 0.0559 -0.14699 C 0.05642 -0.14653 0.05677 -0.14583 0.05729 -0.14514 " pathEditMode="relative" ptsTypes="ffffA">
                                      <p:cBhvr>
                                        <p:cTn id="9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-0.14513 C 0.06284 -0.15624 0.07309 -0.16041 0.08229 -0.16481 C 0.09166 -0.16412 0.10104 -0.16435 0.11024 -0.16273 C 0.11198 -0.16249 0.11354 -0.16064 0.11475 -0.15879 C 0.1158 -0.15717 0.11458 -0.15347 0.11614 -0.153 C 0.12587 -0.15046 0.13576 -0.15162 0.14566 -0.15092 C 0.15225 -0.14814 0.15746 -0.14236 0.16319 -0.13726 C 0.16475 -0.13587 0.16614 -0.13472 0.16771 -0.13333 C 0.16909 -0.13194 0.17205 -0.12939 0.17205 -0.12939 C 0.17951 -0.11458 0.17552 -0.12083 0.18385 -0.10972 C 0.18576 -0.10138 0.18958 -0.09629 0.19409 -0.09027 C 0.19705 -0.07916 0.19323 -0.08796 0.20156 -0.0824 C 0.20468 -0.08032 0.21024 -0.07453 0.21024 -0.07453 C 0.22569 -0.04421 0.21198 -0.07337 0.21475 0.01968 C 0.21493 0.02755 0.21892 0.03218 0.21614 0.03913 " pathEditMode="relative" ptsTypes="ffffffffffffffA">
                                      <p:cBhvr>
                                        <p:cTn id="105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7037E-7 C 0.00364 0.01551 0.01354 0.03032 0.01909 0.04514 C 0.01961 0.05417 0.02048 0.06342 0.02048 0.07245 C 0.02048 0.08819 0.02187 0.1044 0.01909 0.11967 C 0.01822 0.1243 0.01319 0.125 0.01024 0.12754 C -0.01181 0.14722 -0.04271 0.1287 -0.0691 0.1294 C -0.07084 0.13565 -0.07344 0.14051 -0.07501 0.14699 C -0.07362 0.14838 -0.07171 0.14907 -0.07067 0.15092 C -0.06893 0.15393 -0.06754 0.16458 -0.07205 0.16458 " pathEditMode="relative" ptsTypes="ffffffffA">
                                      <p:cBhvr>
                                        <p:cTn id="11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5 0.16458 C -0.07152 0.17569 -0.07152 0.1868 -0.07066 0.19791 C -0.06944 0.21388 -0.06354 0.22962 -0.06024 0.2449 C -0.05677 0.26134 -0.05538 0.26828 -0.04409 0.27823 C -0.04062 0.28518 -0.03837 0.28935 -0.03229 0.29189 C -0.02934 0.29444 -0.02656 0.29722 -0.02361 0.29976 C -0.02205 0.30115 -0.01909 0.3037 -0.01909 0.3037 C -0.01441 0.31319 -0.01632 0.31388 -0.00885 0.32129 C -0.00017 0.35601 -0.0118 0.39745 0.00434 0.42916 C 0.00486 0.43703 0.00469 0.44513 0.00591 0.45277 C 0.00625 0.45509 0.00851 0.45624 0.00886 0.45856 C 0.01094 0.47106 0.01025 0.49976 0.01025 0.50972 " pathEditMode="relative" ptsTypes="fffffffffffA">
                                      <p:cBhvr>
                                        <p:cTn id="12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Северный Ледовитый океан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2819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 useBgFill="1">
        <p:nvSpPr>
          <p:cNvPr id="5124" name="Rectangle 8"/>
          <p:cNvSpPr>
            <a:spLocks noChangeArrowheads="1"/>
          </p:cNvSpPr>
          <p:nvPr/>
        </p:nvSpPr>
        <p:spPr bwMode="auto">
          <a:xfrm>
            <a:off x="214282" y="2500306"/>
            <a:ext cx="1981200" cy="1219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28600" y="28194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Баренцево море</a:t>
            </a:r>
          </a:p>
        </p:txBody>
      </p:sp>
      <p:sp useBgFill="1">
        <p:nvSpPr>
          <p:cNvPr id="5126" name="Rectangle 10"/>
          <p:cNvSpPr>
            <a:spLocks noChangeArrowheads="1"/>
          </p:cNvSpPr>
          <p:nvPr/>
        </p:nvSpPr>
        <p:spPr bwMode="auto">
          <a:xfrm>
            <a:off x="3143240" y="2643182"/>
            <a:ext cx="2057400" cy="10668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3124200" y="2971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Белое море</a:t>
            </a:r>
          </a:p>
        </p:txBody>
      </p:sp>
      <p:sp useBgFill="1">
        <p:nvSpPr>
          <p:cNvPr id="5128" name="Rectangle 12"/>
          <p:cNvSpPr>
            <a:spLocks noChangeArrowheads="1"/>
          </p:cNvSpPr>
          <p:nvPr/>
        </p:nvSpPr>
        <p:spPr bwMode="auto">
          <a:xfrm>
            <a:off x="6096000" y="2667000"/>
            <a:ext cx="1600200" cy="10668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6172200" y="28194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Карское море</a:t>
            </a:r>
          </a:p>
        </p:txBody>
      </p:sp>
      <p:sp useBgFill="1">
        <p:nvSpPr>
          <p:cNvPr id="5130" name="Rectangle 14"/>
          <p:cNvSpPr>
            <a:spLocks noChangeArrowheads="1"/>
          </p:cNvSpPr>
          <p:nvPr/>
        </p:nvSpPr>
        <p:spPr bwMode="auto">
          <a:xfrm>
            <a:off x="714348" y="4714884"/>
            <a:ext cx="1905000" cy="1219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 useBgFill="1">
        <p:nvSpPr>
          <p:cNvPr id="5131" name="Rectangle 15"/>
          <p:cNvSpPr>
            <a:spLocks noChangeArrowheads="1"/>
          </p:cNvSpPr>
          <p:nvPr/>
        </p:nvSpPr>
        <p:spPr bwMode="auto">
          <a:xfrm>
            <a:off x="3200400" y="4724400"/>
            <a:ext cx="2057400" cy="1219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132" name="Rectangle 16"/>
          <p:cNvSpPr>
            <a:spLocks noChangeArrowheads="1"/>
          </p:cNvSpPr>
          <p:nvPr/>
        </p:nvSpPr>
        <p:spPr bwMode="auto">
          <a:xfrm>
            <a:off x="5791200" y="4724400"/>
            <a:ext cx="1905000" cy="1219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685800" y="50292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Море Лаптевых</a:t>
            </a:r>
          </a:p>
        </p:txBody>
      </p:sp>
      <p:sp useBgFill="1">
        <p:nvSpPr>
          <p:cNvPr id="5134" name="Text Box 19"/>
          <p:cNvSpPr txBox="1">
            <a:spLocks noChangeArrowheads="1"/>
          </p:cNvSpPr>
          <p:nvPr/>
        </p:nvSpPr>
        <p:spPr bwMode="auto">
          <a:xfrm>
            <a:off x="3276600" y="4800600"/>
            <a:ext cx="1828800" cy="11874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/>
              <a:t>Восточно-Сибирское</a:t>
            </a:r>
            <a:r>
              <a:rPr lang="ru-RU" dirty="0"/>
              <a:t> море</a:t>
            </a:r>
          </a:p>
        </p:txBody>
      </p:sp>
      <p:sp>
        <p:nvSpPr>
          <p:cNvPr id="5135" name="Text Box 20"/>
          <p:cNvSpPr txBox="1">
            <a:spLocks noChangeArrowheads="1"/>
          </p:cNvSpPr>
          <p:nvPr/>
        </p:nvSpPr>
        <p:spPr bwMode="auto">
          <a:xfrm>
            <a:off x="5943600" y="50292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Чукотское море</a:t>
            </a: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 rot="2324808">
            <a:off x="1524000" y="1524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 rot="2324808">
            <a:off x="2355593" y="1403339"/>
            <a:ext cx="531393" cy="3505200"/>
          </a:xfrm>
          <a:prstGeom prst="downArrow">
            <a:avLst>
              <a:gd name="adj1" fmla="val 50000"/>
              <a:gd name="adj2" fmla="val 180392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4038600" y="1524000"/>
            <a:ext cx="431800" cy="904875"/>
          </a:xfrm>
          <a:prstGeom prst="downArrow">
            <a:avLst>
              <a:gd name="adj1" fmla="val 50000"/>
              <a:gd name="adj2" fmla="val 5239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 rot="-2310327">
            <a:off x="5867400" y="1447800"/>
            <a:ext cx="558800" cy="965200"/>
          </a:xfrm>
          <a:prstGeom prst="downArrow">
            <a:avLst>
              <a:gd name="adj1" fmla="val 50000"/>
              <a:gd name="adj2" fmla="val 43182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 rot="-2310327">
            <a:off x="5519738" y="1336675"/>
            <a:ext cx="558800" cy="3733800"/>
          </a:xfrm>
          <a:prstGeom prst="downArrow">
            <a:avLst>
              <a:gd name="adj1" fmla="val 50000"/>
              <a:gd name="adj2" fmla="val 167045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3962400" y="3810000"/>
            <a:ext cx="431800" cy="904875"/>
          </a:xfrm>
          <a:prstGeom prst="downArrow">
            <a:avLst>
              <a:gd name="adj1" fmla="val 50000"/>
              <a:gd name="adj2" fmla="val 5239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удоходство в Се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08116" y="2428868"/>
            <a:ext cx="4535884" cy="265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Характеристика морей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dirty="0" smtClean="0"/>
              <a:t>Северного Ледовитого океана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86304" cy="4043377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i="0" dirty="0" smtClean="0"/>
              <a:t>Все моря окраинные, кроме Белого</a:t>
            </a:r>
          </a:p>
          <a:p>
            <a:pPr eaLnBrk="1" hangingPunct="1"/>
            <a:r>
              <a:rPr lang="ru-RU" sz="2000" i="0" dirty="0" smtClean="0"/>
              <a:t>Все моря расположены на материковом шельфе</a:t>
            </a:r>
            <a:r>
              <a:rPr lang="ru-RU" sz="2000" dirty="0" smtClean="0"/>
              <a:t>.</a:t>
            </a:r>
            <a:endParaRPr lang="ru-RU" sz="2000" i="0" dirty="0" smtClean="0"/>
          </a:p>
          <a:p>
            <a:pPr eaLnBrk="1" hangingPunct="1"/>
            <a:r>
              <a:rPr lang="ru-RU" sz="2000" i="0" dirty="0" smtClean="0"/>
              <a:t>Климат морей суровый, </a:t>
            </a:r>
            <a:r>
              <a:rPr lang="ru-RU" sz="2000" i="0" u="sng" dirty="0" smtClean="0"/>
              <a:t>не замерзает только часть Баренцева моря</a:t>
            </a:r>
          </a:p>
          <a:p>
            <a:pPr eaLnBrk="1" hangingPunct="1"/>
            <a:r>
              <a:rPr lang="ru-RU" sz="2000" i="0" dirty="0" smtClean="0"/>
              <a:t>Через моря Северного Ледовитого океана проходит Северный Морской путь – кратчайший путь из Балтийского моря до Владивостока</a:t>
            </a:r>
          </a:p>
          <a:p>
            <a:pPr eaLnBrk="1" hangingPunct="1"/>
            <a:r>
              <a:rPr lang="ru-RU" sz="2000" i="0" dirty="0" smtClean="0"/>
              <a:t>Лед движется под действием ветров и течений по часовой стрелке – дрейфует. Льды сталкиваются, образуя нагромождения льда - торосы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Тихий океан</a:t>
            </a:r>
          </a:p>
        </p:txBody>
      </p:sp>
      <p:sp useBgFill="1">
        <p:nvSpPr>
          <p:cNvPr id="20483" name="Oval 3"/>
          <p:cNvSpPr>
            <a:spLocks noChangeArrowheads="1"/>
          </p:cNvSpPr>
          <p:nvPr/>
        </p:nvSpPr>
        <p:spPr bwMode="auto">
          <a:xfrm>
            <a:off x="357158" y="2857496"/>
            <a:ext cx="2438400" cy="1295400"/>
          </a:xfrm>
          <a:prstGeom prst="roundRect">
            <a:avLst/>
          </a:prstGeom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Берингово море</a:t>
            </a:r>
          </a:p>
        </p:txBody>
      </p:sp>
      <p:sp useBgFill="1">
        <p:nvSpPr>
          <p:cNvPr id="20484" name="Oval 4"/>
          <p:cNvSpPr>
            <a:spLocks noChangeArrowheads="1"/>
          </p:cNvSpPr>
          <p:nvPr/>
        </p:nvSpPr>
        <p:spPr bwMode="auto">
          <a:xfrm>
            <a:off x="3357554" y="2714620"/>
            <a:ext cx="2514600" cy="1219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dirty="0">
              <a:latin typeface="Tahoma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</a:rPr>
              <a:t>Охотское море</a:t>
            </a:r>
          </a:p>
          <a:p>
            <a:pPr algn="ctr"/>
            <a:endParaRPr lang="ru-RU" dirty="0">
              <a:latin typeface="Tahoma" pitchFamily="34" charset="0"/>
            </a:endParaRPr>
          </a:p>
        </p:txBody>
      </p:sp>
      <p:sp useBgFill="1">
        <p:nvSpPr>
          <p:cNvPr id="20485" name="Oval 5"/>
          <p:cNvSpPr>
            <a:spLocks noChangeArrowheads="1"/>
          </p:cNvSpPr>
          <p:nvPr/>
        </p:nvSpPr>
        <p:spPr bwMode="auto">
          <a:xfrm>
            <a:off x="6215074" y="2857496"/>
            <a:ext cx="2514600" cy="1295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</a:rPr>
              <a:t>Японское море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2324808">
            <a:off x="1910276" y="1625836"/>
            <a:ext cx="371475" cy="1212850"/>
          </a:xfrm>
          <a:prstGeom prst="downArrow">
            <a:avLst>
              <a:gd name="adj1" fmla="val 50000"/>
              <a:gd name="adj2" fmla="val 8162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357686" y="1643050"/>
            <a:ext cx="381000" cy="904875"/>
          </a:xfrm>
          <a:prstGeom prst="downArrow">
            <a:avLst>
              <a:gd name="adj1" fmla="val 50000"/>
              <a:gd name="adj2" fmla="val 59375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-2310327">
            <a:off x="6301080" y="1471862"/>
            <a:ext cx="371475" cy="1323975"/>
          </a:xfrm>
          <a:prstGeom prst="downArrow">
            <a:avLst>
              <a:gd name="adj1" fmla="val 50000"/>
              <a:gd name="adj2" fmla="val 89103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  <p:bldP spid="20485" grpId="0" animBg="1" autoUpdateAnimBg="0"/>
      <p:bldP spid="20486" grpId="0" animBg="1"/>
      <p:bldP spid="20487" grpId="0" animBg="1"/>
      <p:bldP spid="204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Характеристика морей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z="4000" smtClean="0"/>
              <a:t>Тихого океана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0" dirty="0" smtClean="0"/>
              <a:t>Все моря Тихого океана – окраинные</a:t>
            </a:r>
          </a:p>
          <a:p>
            <a:pPr eaLnBrk="1" hangingPunct="1"/>
            <a:r>
              <a:rPr lang="ru-RU" sz="2400" i="0" dirty="0" smtClean="0"/>
              <a:t>Все имеют значительные глубины.</a:t>
            </a:r>
          </a:p>
          <a:p>
            <a:pPr eaLnBrk="1" hangingPunct="1"/>
            <a:r>
              <a:rPr lang="ru-RU" sz="2400" i="0" dirty="0" smtClean="0"/>
              <a:t>Моря расположены в зоне Тихоокеанского огненного кольца, в области границ </a:t>
            </a:r>
            <a:r>
              <a:rPr lang="ru-RU" sz="2400" i="0" dirty="0" err="1" smtClean="0"/>
              <a:t>литосферных</a:t>
            </a:r>
            <a:r>
              <a:rPr lang="ru-RU" sz="2400" i="0" dirty="0" smtClean="0"/>
              <a:t> плит, поэтому здесь часты цунами, а по берегам – вулканы.</a:t>
            </a:r>
          </a:p>
          <a:p>
            <a:pPr eaLnBrk="1" hangingPunct="1"/>
            <a:r>
              <a:rPr lang="ru-RU" sz="2400" i="0" dirty="0" smtClean="0"/>
              <a:t>Природа Берингова и Охотского морей – сурова. Моря замерзают, а летом температура воды не выше +12С. Не замерзает только самое южное – Японское море. Здесь часты тайфуны и сильные штормы. В Охотском море – самые высокие  в России приливы</a:t>
            </a:r>
          </a:p>
          <a:p>
            <a:pPr eaLnBrk="1" hangingPunct="1"/>
            <a:endParaRPr lang="ru-RU" sz="2400" i="0" dirty="0" smtClean="0"/>
          </a:p>
          <a:p>
            <a:pPr eaLnBrk="1" hangingPunct="1"/>
            <a:endParaRPr lang="ru-RU" sz="2400" i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7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8" name="Oval 4"/>
          <p:cNvSpPr>
            <a:spLocks noChangeArrowheads="1"/>
          </p:cNvSpPr>
          <p:nvPr/>
        </p:nvSpPr>
        <p:spPr bwMode="auto">
          <a:xfrm>
            <a:off x="357158" y="3071810"/>
            <a:ext cx="2057400" cy="1295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Черное море</a:t>
            </a:r>
          </a:p>
        </p:txBody>
      </p:sp>
      <p:sp useBgFill="1">
        <p:nvSpPr>
          <p:cNvPr id="21509" name="Oval 5"/>
          <p:cNvSpPr>
            <a:spLocks noChangeArrowheads="1"/>
          </p:cNvSpPr>
          <p:nvPr/>
        </p:nvSpPr>
        <p:spPr bwMode="auto">
          <a:xfrm>
            <a:off x="3214678" y="2928934"/>
            <a:ext cx="2357454" cy="13636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</a:rPr>
              <a:t>Азовское</a:t>
            </a:r>
          </a:p>
          <a:p>
            <a:pPr algn="ctr"/>
            <a:r>
              <a:rPr lang="ru-RU" dirty="0">
                <a:latin typeface="Tahoma" pitchFamily="34" charset="0"/>
              </a:rPr>
              <a:t> море</a:t>
            </a:r>
          </a:p>
          <a:p>
            <a:pPr algn="ctr"/>
            <a:endParaRPr lang="ru-RU" sz="1800" dirty="0">
              <a:latin typeface="Tahoma" pitchFamily="34" charset="0"/>
            </a:endParaRPr>
          </a:p>
        </p:txBody>
      </p:sp>
      <p:sp useBgFill="1">
        <p:nvSpPr>
          <p:cNvPr id="21510" name="Oval 6"/>
          <p:cNvSpPr>
            <a:spLocks noChangeArrowheads="1"/>
          </p:cNvSpPr>
          <p:nvPr/>
        </p:nvSpPr>
        <p:spPr bwMode="auto">
          <a:xfrm>
            <a:off x="6215074" y="3071810"/>
            <a:ext cx="2362200" cy="1295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>
                <a:latin typeface="Tahoma" pitchFamily="34" charset="0"/>
              </a:rPr>
              <a:t>Балтийское море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2324808">
            <a:off x="1733804" y="1361701"/>
            <a:ext cx="485775" cy="1796690"/>
          </a:xfrm>
          <a:prstGeom prst="downArrow">
            <a:avLst>
              <a:gd name="adj1" fmla="val 50000"/>
              <a:gd name="adj2" fmla="val 37827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4214810" y="1857364"/>
            <a:ext cx="431800" cy="904875"/>
          </a:xfrm>
          <a:prstGeom prst="downArrow">
            <a:avLst>
              <a:gd name="adj1" fmla="val 50000"/>
              <a:gd name="adj2" fmla="val 5239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 rot="-2310327">
            <a:off x="6220258" y="1182766"/>
            <a:ext cx="558800" cy="2009696"/>
          </a:xfrm>
          <a:prstGeom prst="downArrow">
            <a:avLst>
              <a:gd name="adj1" fmla="val 50000"/>
              <a:gd name="adj2" fmla="val 43182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Атлантический океан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  <p:bldP spid="21509" grpId="0" animBg="1" autoUpdateAnimBg="0"/>
      <p:bldP spid="21510" grpId="0" animBg="1" autoUpdateAnimBg="0"/>
      <p:bldP spid="21511" grpId="0" animBg="1"/>
      <p:bldP spid="21512" grpId="0" animBg="1"/>
      <p:bldP spid="215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584</Words>
  <Application>Microsoft Office PowerPoint</Application>
  <PresentationFormat>Экран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Моря, омывающие берега России</vt:lpstr>
      <vt:lpstr>На Земле 54 моря</vt:lpstr>
      <vt:lpstr>Слайд 3</vt:lpstr>
      <vt:lpstr>Слайд 4</vt:lpstr>
      <vt:lpstr>Северный Ледовитый океан</vt:lpstr>
      <vt:lpstr>Характеристика морей  Северного Ледовитого океана</vt:lpstr>
      <vt:lpstr>Тихий океан</vt:lpstr>
      <vt:lpstr>Характеристика морей  Тихого океана</vt:lpstr>
      <vt:lpstr>Атлантический океан</vt:lpstr>
      <vt:lpstr>Характеристика морей Атлантического океана</vt:lpstr>
      <vt:lpstr>Каспийское море – озеро бассейн внутреннего стока</vt:lpstr>
      <vt:lpstr>Рекорды среди морей России</vt:lpstr>
      <vt:lpstr>Слайд 13</vt:lpstr>
      <vt:lpstr>Баренцево море –  самое богатое биологическими ресурсами из морей Северного Ледовитого океана</vt:lpstr>
      <vt:lpstr>В Каспийском море находится 80% запасов осетровых рыб планеты</vt:lpstr>
      <vt:lpstr>Ресурсы морей Тихого океана</vt:lpstr>
      <vt:lpstr>В Балтийском море ловят </vt:lpstr>
      <vt:lpstr>Кислогубская приливная электростанция (Баренцево море)</vt:lpstr>
      <vt:lpstr>Основные источники загрязнения морей</vt:lpstr>
      <vt:lpstr>Пути улучшения экологической ситуации</vt:lpstr>
      <vt:lpstr>План сравнения морей </vt:lpstr>
    </vt:vector>
  </TitlesOfParts>
  <Company>Home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Северный Ледовитый океан</dc:title>
  <dc:creator>Лилия</dc:creator>
  <cp:lastModifiedBy>korshun_ti</cp:lastModifiedBy>
  <cp:revision>69</cp:revision>
  <cp:lastPrinted>1601-01-01T00:00:00Z</cp:lastPrinted>
  <dcterms:created xsi:type="dcterms:W3CDTF">2006-09-09T18:45:42Z</dcterms:created>
  <dcterms:modified xsi:type="dcterms:W3CDTF">2015-12-01T12:53:40Z</dcterms:modified>
</cp:coreProperties>
</file>