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57" r:id="rId5"/>
    <p:sldId id="259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6" r:id="rId19"/>
    <p:sldId id="274" r:id="rId20"/>
    <p:sldId id="273" r:id="rId21"/>
    <p:sldId id="271" r:id="rId22"/>
    <p:sldId id="272" r:id="rId23"/>
    <p:sldId id="275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rgbClr val="006666"/>
            </a:gs>
            <a:gs pos="100000">
              <a:srgbClr val="006666">
                <a:gamma/>
                <a:tint val="0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29200" y="0"/>
            <a:ext cx="4114800" cy="4495800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/>
          <a:lstStyle>
            <a:lvl1pPr algn="l">
              <a:defRPr sz="6600">
                <a:solidFill>
                  <a:schemeClr val="bg1"/>
                </a:solidFill>
                <a:latin typeface="Adventure" pitchFamily="8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3079" name="Picture 7" descr="E:\People\Children1\BARS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29200" cy="5211763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29200" y="4495800"/>
            <a:ext cx="4114800" cy="2362200"/>
          </a:xfrm>
          <a:solidFill>
            <a:schemeClr val="tx1"/>
          </a:solidFill>
        </p:spPr>
        <p:txBody>
          <a:bodyPr/>
          <a:lstStyle>
            <a:lvl1pPr marL="0" indent="0" algn="r">
              <a:buFontTx/>
              <a:buNone/>
              <a:defRPr sz="2800">
                <a:solidFill>
                  <a:schemeClr val="bg1"/>
                </a:solidFill>
                <a:latin typeface="Adventure" pitchFamily="82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latin typeface="Adventure" pitchFamily="82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latin typeface="Adventure" pitchFamily="82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latin typeface="Adventure" pitchFamily="82" charset="0"/>
              </a:defRPr>
            </a:lvl1pPr>
          </a:lstStyle>
          <a:p>
            <a:fld id="{2D7F3950-9CF3-424C-B58E-BE25C2227E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C554B-8C3B-4B28-9B4B-07AB2BECE3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6B456-1D8A-4BF1-86A0-232FE92652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0CADB-0935-43BC-AA81-AE6B33C592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74D7B-0B83-46FD-8C65-87450DF32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80F92-6F56-4309-B02A-A2750712FD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A56C8-D066-4398-8CAD-E962909410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BE180-23AA-4FC9-BA97-797833A44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A5F78-CA0A-4046-AE15-D449F061D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9DA4F-33F6-4C08-8285-BB5585CF46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8DCC8-8682-46F9-BDC3-4E6C61B216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66"/>
            </a:gs>
            <a:gs pos="100000">
              <a:srgbClr val="006666">
                <a:gamma/>
                <a:tint val="0"/>
                <a:invGamma/>
              </a:srgb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0A21B71-AD0E-46A9-A82E-3E532BD1097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E:\People\Children5\LA01638A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206875"/>
            <a:ext cx="1958975" cy="26511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 dirty="0" smtClean="0"/>
              <a:t>Sport equipment.</a:t>
            </a:r>
            <a:br>
              <a:rPr lang="en-US" dirty="0" smtClean="0"/>
            </a:br>
            <a:r>
              <a:rPr lang="en-US" dirty="0" smtClean="0"/>
              <a:t>Lesson 28.</a:t>
            </a:r>
            <a:endParaRPr lang="ru-RU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dirty="0" smtClean="0"/>
              <a:t>Автор:  Жданова Елена Константиновна</a:t>
            </a:r>
          </a:p>
          <a:p>
            <a:pPr algn="l"/>
            <a:r>
              <a:rPr lang="ru-RU" dirty="0" smtClean="0"/>
              <a:t>Учитель английского языка</a:t>
            </a:r>
          </a:p>
          <a:p>
            <a:pPr algn="l"/>
            <a:r>
              <a:rPr lang="ru-RU" dirty="0" smtClean="0"/>
              <a:t>Г. Санкт-Петербург</a:t>
            </a:r>
          </a:p>
          <a:p>
            <a:pPr algn="l"/>
            <a:r>
              <a:rPr lang="ru-RU" dirty="0" smtClean="0"/>
              <a:t>2014 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Skates</a:t>
            </a:r>
            <a:endParaRPr lang="ru-RU" dirty="0"/>
          </a:p>
        </p:txBody>
      </p:sp>
      <p:pic>
        <p:nvPicPr>
          <p:cNvPr id="10242" name="Picture 2" descr="C:\Users\Кот\Desktop\2013-02-06-0409275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18331"/>
            <a:ext cx="5597495" cy="50396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shuttlecock</a:t>
            </a:r>
            <a:endParaRPr lang="ru-RU" dirty="0"/>
          </a:p>
        </p:txBody>
      </p:sp>
      <p:pic>
        <p:nvPicPr>
          <p:cNvPr id="11266" name="Picture 2" descr="C:\Users\Кот\Desktop\5f221d58-91dd-11e2-a2d8-001e8cdbe825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5229200" cy="52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tennis racket</a:t>
            </a:r>
            <a:endParaRPr lang="ru-RU" dirty="0"/>
          </a:p>
        </p:txBody>
      </p:sp>
      <p:pic>
        <p:nvPicPr>
          <p:cNvPr id="12290" name="Picture 2" descr="C:\Users\Кот\Desktop\60096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5013176" cy="5013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chess</a:t>
            </a:r>
            <a:endParaRPr lang="ru-RU" dirty="0"/>
          </a:p>
        </p:txBody>
      </p:sp>
      <p:pic>
        <p:nvPicPr>
          <p:cNvPr id="13314" name="Picture 2" descr="C:\Users\Кот\Desktop\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6832822" cy="52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Chess-board</a:t>
            </a:r>
            <a:endParaRPr lang="ru-RU" dirty="0"/>
          </a:p>
        </p:txBody>
      </p:sp>
      <p:pic>
        <p:nvPicPr>
          <p:cNvPr id="14338" name="Picture 2" descr="C:\Users\Кот\Desktop\e510257d567f52285b639f1439c3b871-3809154-700_7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81200"/>
            <a:ext cx="54864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Chess-men</a:t>
            </a:r>
            <a:endParaRPr lang="ru-RU" dirty="0"/>
          </a:p>
        </p:txBody>
      </p:sp>
      <p:pic>
        <p:nvPicPr>
          <p:cNvPr id="15362" name="Picture 2" descr="C:\Users\Кот\Desktop\derevyannye Laughing-LAUGHING_en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9323"/>
            <a:ext cx="8715300" cy="35186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bi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cycle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cycle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bi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ke</a:t>
            </a:r>
            <a:endParaRPr lang="ru-RU" dirty="0"/>
          </a:p>
        </p:txBody>
      </p:sp>
      <p:pic>
        <p:nvPicPr>
          <p:cNvPr id="16386" name="Picture 2" descr="C:\Users\Кот\Desktop\specialized-rockhopper-sl-comp-2010-mountain-bik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6252468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wheels</a:t>
            </a:r>
            <a:endParaRPr lang="ru-RU" dirty="0"/>
          </a:p>
        </p:txBody>
      </p:sp>
      <p:pic>
        <p:nvPicPr>
          <p:cNvPr id="17410" name="Picture 2" descr="C:\Users\Кот\Desktop\995625_Speedcity_0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64122"/>
            <a:ext cx="5004048" cy="47938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 1 p.49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can play football. –</a:t>
            </a:r>
            <a:r>
              <a:rPr lang="ru-RU" dirty="0" smtClean="0"/>
              <a:t>Я могу играть в футбол.</a:t>
            </a:r>
          </a:p>
          <a:p>
            <a:r>
              <a:rPr lang="en-US" dirty="0" smtClean="0"/>
              <a:t>I can …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Кот\Desktop\83281614_disneycartoonwallpaper_422_5683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882825">
            <a:off x="1984" y="1250021"/>
            <a:ext cx="4019550" cy="592522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4048" y="188641"/>
            <a:ext cx="4139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cs typeface="Times New Roman" pitchFamily="18" charset="0"/>
              </a:rPr>
              <a:t>Clap, clap, clap your hands,</a:t>
            </a:r>
          </a:p>
          <a:p>
            <a:r>
              <a:rPr lang="en-US" sz="2000" b="1" dirty="0" smtClean="0">
                <a:cs typeface="Times New Roman" pitchFamily="18" charset="0"/>
              </a:rPr>
              <a:t>Clap your hands together!</a:t>
            </a:r>
          </a:p>
          <a:p>
            <a:endParaRPr lang="en-US" sz="2000" b="1" dirty="0" smtClean="0">
              <a:cs typeface="Times New Roman" pitchFamily="18" charset="0"/>
            </a:endParaRPr>
          </a:p>
          <a:p>
            <a:r>
              <a:rPr lang="en-US" sz="2000" b="1" dirty="0" smtClean="0">
                <a:cs typeface="Times New Roman" pitchFamily="18" charset="0"/>
              </a:rPr>
              <a:t>Stamp, stamp, stamp your feet, Stamp your feet together!</a:t>
            </a:r>
          </a:p>
          <a:p>
            <a:endParaRPr lang="en-US" sz="2000" b="1" dirty="0" smtClean="0">
              <a:cs typeface="Times New Roman" pitchFamily="18" charset="0"/>
            </a:endParaRPr>
          </a:p>
          <a:p>
            <a:r>
              <a:rPr lang="en-US" sz="2000" b="1" dirty="0" smtClean="0">
                <a:cs typeface="Times New Roman" pitchFamily="18" charset="0"/>
              </a:rPr>
              <a:t>Touch, touch, touch your ears, Touch your ears together!</a:t>
            </a:r>
          </a:p>
          <a:p>
            <a:endParaRPr lang="en-US" sz="2000" b="1" dirty="0" smtClean="0">
              <a:cs typeface="Times New Roman" pitchFamily="18" charset="0"/>
            </a:endParaRPr>
          </a:p>
          <a:p>
            <a:r>
              <a:rPr lang="en-US" sz="2000" b="1" dirty="0" smtClean="0">
                <a:cs typeface="Times New Roman" pitchFamily="18" charset="0"/>
              </a:rPr>
              <a:t>Touch, touch, touch your cheeks,</a:t>
            </a:r>
          </a:p>
          <a:p>
            <a:r>
              <a:rPr lang="en-US" sz="2000" b="1" dirty="0" smtClean="0">
                <a:cs typeface="Times New Roman" pitchFamily="18" charset="0"/>
              </a:rPr>
              <a:t>Touch your cheeks together!</a:t>
            </a:r>
          </a:p>
          <a:p>
            <a:endParaRPr lang="en-US" sz="2000" b="1" dirty="0" smtClean="0">
              <a:cs typeface="Times New Roman" pitchFamily="18" charset="0"/>
            </a:endParaRPr>
          </a:p>
          <a:p>
            <a:r>
              <a:rPr lang="en-US" sz="2000" b="1" dirty="0" smtClean="0">
                <a:cs typeface="Times New Roman" pitchFamily="18" charset="0"/>
              </a:rPr>
              <a:t>Shake, shake, shake your hands,</a:t>
            </a:r>
          </a:p>
          <a:p>
            <a:r>
              <a:rPr lang="en-US" sz="2000" b="1" dirty="0" smtClean="0">
                <a:cs typeface="Times New Roman" pitchFamily="18" charset="0"/>
              </a:rPr>
              <a:t>Shake your hands together!</a:t>
            </a:r>
          </a:p>
          <a:p>
            <a:endParaRPr lang="en-US" sz="2000" b="1" dirty="0" smtClean="0">
              <a:cs typeface="Times New Roman" pitchFamily="18" charset="0"/>
            </a:endParaRPr>
          </a:p>
          <a:p>
            <a:r>
              <a:rPr lang="en-US" sz="2000" b="1" dirty="0" smtClean="0">
                <a:cs typeface="Times New Roman" pitchFamily="18" charset="0"/>
              </a:rPr>
              <a:t>Smile, smile at your friends,</a:t>
            </a:r>
          </a:p>
          <a:p>
            <a:r>
              <a:rPr lang="en-US" sz="2000" b="1" dirty="0" smtClean="0">
                <a:cs typeface="Times New Roman" pitchFamily="18" charset="0"/>
              </a:rPr>
              <a:t>Let us smile together!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check of home task.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ex.  3 p. 48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Let`s make a dialogue!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Yes,             . </a:t>
            </a:r>
          </a:p>
          <a:p>
            <a:pPr>
              <a:buNone/>
            </a:pPr>
            <a:r>
              <a:rPr lang="en-US" dirty="0" smtClean="0"/>
              <a:t>                          </a:t>
            </a:r>
            <a:r>
              <a:rPr lang="en-US" sz="8000" dirty="0" smtClean="0"/>
              <a:t>?</a:t>
            </a:r>
            <a:r>
              <a:rPr lang="en-US" dirty="0" smtClean="0"/>
              <a:t>   </a:t>
            </a:r>
          </a:p>
          <a:p>
            <a:endParaRPr lang="en-US" dirty="0" smtClean="0"/>
          </a:p>
          <a:p>
            <a:r>
              <a:rPr lang="en-US" dirty="0" smtClean="0"/>
              <a:t>                                             No,             not.</a:t>
            </a:r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51520" y="2852936"/>
            <a:ext cx="106045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2852936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 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2411760" y="2852936"/>
            <a:ext cx="1060450" cy="91440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3995936" y="2780928"/>
            <a:ext cx="12144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779912" y="4077072"/>
            <a:ext cx="1080120" cy="4360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6660232" y="1916832"/>
            <a:ext cx="576064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7308304" y="1916832"/>
            <a:ext cx="576064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300192" y="4509120"/>
            <a:ext cx="576064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6948264" y="4509120"/>
            <a:ext cx="576064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Offer to play!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Let`s play … -</a:t>
            </a:r>
            <a:r>
              <a:rPr lang="ru-RU" dirty="0" smtClean="0"/>
              <a:t> Давай поиграем в …</a:t>
            </a:r>
          </a:p>
          <a:p>
            <a:endParaRPr lang="ru-RU" dirty="0"/>
          </a:p>
          <a:p>
            <a:r>
              <a:rPr lang="en-US" dirty="0" smtClean="0"/>
              <a:t>P. 50 ex.4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task:</a:t>
            </a:r>
            <a:endParaRPr lang="ru-RU" dirty="0"/>
          </a:p>
        </p:txBody>
      </p:sp>
      <p:pic>
        <p:nvPicPr>
          <p:cNvPr id="19459" name="Picture 3" descr="C:\Users\Кот\Desktop\FIZCu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0"/>
            <a:ext cx="3040510" cy="32129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3198168"/>
            <a:ext cx="84950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P. 50 ex.4   - </a:t>
            </a:r>
            <a:r>
              <a:rPr lang="ru-RU" dirty="0" smtClean="0"/>
              <a:t>письменно в тетради.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Good-bye!</a:t>
            </a:r>
            <a:endParaRPr lang="ru-RU" dirty="0"/>
          </a:p>
        </p:txBody>
      </p:sp>
      <p:pic>
        <p:nvPicPr>
          <p:cNvPr id="4" name="Picture 2" descr="C:\Users\Кот\Desktop\img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81200"/>
            <a:ext cx="54864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Буква </a:t>
            </a:r>
            <a:r>
              <a:rPr lang="en-US" dirty="0" err="1" smtClean="0"/>
              <a:t>Zz</a:t>
            </a:r>
            <a:r>
              <a:rPr lang="ru-RU" dirty="0" smtClean="0"/>
              <a:t> (</a:t>
            </a:r>
            <a:r>
              <a:rPr lang="ru-RU" dirty="0" err="1" smtClean="0"/>
              <a:t>зэд</a:t>
            </a:r>
            <a:r>
              <a:rPr lang="ru-RU" dirty="0" smtClean="0"/>
              <a:t>) читается как звук </a:t>
            </a:r>
            <a:r>
              <a:rPr lang="en-US" dirty="0" smtClean="0"/>
              <a:t>[z] (</a:t>
            </a:r>
            <a:r>
              <a:rPr lang="ru-RU" dirty="0" err="1" smtClean="0"/>
              <a:t>з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go, we go, we go to the zoo!</a:t>
            </a:r>
            <a:endParaRPr lang="ru-RU" dirty="0" smtClean="0"/>
          </a:p>
          <a:p>
            <a:r>
              <a:rPr lang="en-US" dirty="0" smtClean="0"/>
              <a:t> We can see a tiger and a zebra, too.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Users\Кот\Desktop\chapmanszebr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40969"/>
            <a:ext cx="5954136" cy="3717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67272"/>
          </a:xfrm>
        </p:spPr>
        <p:txBody>
          <a:bodyPr/>
          <a:lstStyle/>
          <a:p>
            <a:pPr fontAlgn="t"/>
            <a:r>
              <a:rPr lang="en-US" sz="8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Sleigh</a:t>
            </a:r>
            <a:r>
              <a:rPr lang="ru-RU" sz="8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[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SLEI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]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100" name="Picture 4" descr="C:\Users\Кот\Desktop\BIG410173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56995"/>
            <a:ext cx="6876256" cy="55010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SKIING 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[</a:t>
            </a:r>
            <a:r>
              <a:rPr lang="en-US" dirty="0" smtClean="0"/>
              <a:t>ski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]</a:t>
            </a:r>
            <a:endParaRPr lang="ru-RU" dirty="0"/>
          </a:p>
        </p:txBody>
      </p:sp>
      <p:pic>
        <p:nvPicPr>
          <p:cNvPr id="5122" name="Picture 2" descr="C:\Users\Кот\Desktop\ski_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54815"/>
            <a:ext cx="4067944" cy="52031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 </a:t>
            </a:r>
            <a:endParaRPr lang="ru-RU" dirty="0"/>
          </a:p>
        </p:txBody>
      </p:sp>
      <p:pic>
        <p:nvPicPr>
          <p:cNvPr id="6146" name="Picture 2" descr="C:\Users\Кот\Desktop\ski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000250"/>
            <a:ext cx="6096000" cy="407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 poles</a:t>
            </a:r>
            <a:endParaRPr lang="ru-RU" dirty="0"/>
          </a:p>
        </p:txBody>
      </p:sp>
      <p:pic>
        <p:nvPicPr>
          <p:cNvPr id="7170" name="Picture 2" descr="C:\Users\Кот\Desktop\MAIAK palk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0855466">
            <a:off x="-309293" y="3793508"/>
            <a:ext cx="8343671" cy="23893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Hockey stick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194" name="Picture 2" descr="C:\Users\Кот\Desktop\CCM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8312"/>
            <a:ext cx="4649688" cy="4649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Basket</a:t>
            </a:r>
            <a:endParaRPr lang="ru-RU" dirty="0"/>
          </a:p>
        </p:txBody>
      </p:sp>
      <p:pic>
        <p:nvPicPr>
          <p:cNvPr id="9218" name="Picture 2" descr="C:\Users\Кот\Desktop\fa7466edbf9a2ed9106f1354c0afff0f_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0235" y="1981200"/>
            <a:ext cx="538353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Презентация24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Презентация24</Template>
  <TotalTime>152</TotalTime>
  <Words>238</Words>
  <Application>Microsoft Office PowerPoint</Application>
  <PresentationFormat>Экран (4:3)</PresentationFormat>
  <Paragraphs>55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Презентация24</vt:lpstr>
      <vt:lpstr>Sport equipment. Lesson 28.</vt:lpstr>
      <vt:lpstr>A check of home task.</vt:lpstr>
      <vt:lpstr>Буква Zz (зэд) читается как звук [z] (з)</vt:lpstr>
      <vt:lpstr>Sleigh  [SLEI]  </vt:lpstr>
      <vt:lpstr>SKIING [ski:]</vt:lpstr>
      <vt:lpstr>Ski </vt:lpstr>
      <vt:lpstr>Ski poles</vt:lpstr>
      <vt:lpstr>Hockey stick </vt:lpstr>
      <vt:lpstr>Basket</vt:lpstr>
      <vt:lpstr>Skates</vt:lpstr>
      <vt:lpstr>shuttlecock</vt:lpstr>
      <vt:lpstr>tennis racket</vt:lpstr>
      <vt:lpstr>chess</vt:lpstr>
      <vt:lpstr>Chess-board</vt:lpstr>
      <vt:lpstr>Chess-men</vt:lpstr>
      <vt:lpstr>bicycle, cycle, bike</vt:lpstr>
      <vt:lpstr>wheels</vt:lpstr>
      <vt:lpstr>Ex. 1 p.49</vt:lpstr>
      <vt:lpstr>Слайд 19</vt:lpstr>
      <vt:lpstr>Let`s make a dialogue!</vt:lpstr>
      <vt:lpstr>Offer to play!</vt:lpstr>
      <vt:lpstr>Home task:</vt:lpstr>
      <vt:lpstr>Good-bye!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Кот</dc:creator>
  <cp:lastModifiedBy>Учителя</cp:lastModifiedBy>
  <cp:revision>11</cp:revision>
  <dcterms:created xsi:type="dcterms:W3CDTF">2014-02-18T18:38:38Z</dcterms:created>
  <dcterms:modified xsi:type="dcterms:W3CDTF">2015-12-02T10:58:48Z</dcterms:modified>
</cp:coreProperties>
</file>