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68565D-2493-4466-A339-E83EFDAA2DB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BD45FE-DF82-40C1-9153-E09797FCF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ЛИСИЦА ОБЫКНОВЕННАЯ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2u6j2e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sp>
        <p:nvSpPr>
          <p:cNvPr id="5" name="Прямоугольник 4"/>
          <p:cNvSpPr/>
          <p:nvPr/>
        </p:nvSpPr>
        <p:spPr>
          <a:xfrm>
            <a:off x="6000760" y="5429264"/>
            <a:ext cx="285752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Учитель начальных классов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МБОУ лицея №3</a:t>
            </a:r>
          </a:p>
          <a:p>
            <a:pPr algn="ctr"/>
            <a:r>
              <a:rPr lang="ru-RU" sz="1600" b="1" smtClean="0">
                <a:solidFill>
                  <a:schemeClr val="bg1"/>
                </a:solidFill>
              </a:rPr>
              <a:t>Медведева Л.А.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428604"/>
            <a:ext cx="3657600" cy="57588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    Лиса, или Лисица — это дикое животное, класс - млекопитающие, отряд - хищные, семейство - псовые. Когда-то в древности человек даже держал лис дома. Это можно объяснить тем, что лисы прекрасно во все времена ловили мышей. Правда, это было до того момента, как были приручены кошки и собаки. Очень часто образ хитрой и ловкой лисички-сестрички встречается и в сказках. </a:t>
            </a:r>
          </a:p>
          <a:p>
            <a:endParaRPr lang="ru-RU" dirty="0"/>
          </a:p>
        </p:txBody>
      </p:sp>
      <p:pic>
        <p:nvPicPr>
          <p:cNvPr id="5" name="Содержимое 4" descr="5z74q3I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428604"/>
            <a:ext cx="393382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nimals_07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7904" y="357166"/>
            <a:ext cx="3961352" cy="60007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500042"/>
            <a:ext cx="3657600" cy="56873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Самый крупный и самый распространенный вид лисицы — обыкновенная или рыжая. Длина ее тела 60-90 см. Хвост доходит до 60 см. Вес около 10 кг. У лисицы густой мех. Морда узкая, уши стоячие и остренькие. Лучше всего у лис развито обоняние, а также слух.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lice-the-fox-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500042"/>
            <a:ext cx="4137032" cy="578647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571480"/>
            <a:ext cx="3657600" cy="56159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Ведет лиса ночной образ жизни. Питается полевыми мышами, дождевыми червями, ягодами, майскими жуками, зайцами, ежами, домашними и дикими птицами, молодыми косулями. В поисках пищи она проявляет хитрость, сообразительность, внезапность.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500042"/>
            <a:ext cx="3657600" cy="56873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 корнями деревьев, под кучей хвороста лиса устраивает себе логово — норку с несколькими выходами. Здесь она скрывается и от плохой погоды, и выкармливает потомство. Потомство лисы может быть до 4 лисят. Когда лисята подрастут, лиса приносит им полевых мышей, зайцев, птиц.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443074-1680x105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428604"/>
            <a:ext cx="3933822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1357322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 лисы много врагов. Это волки, собаки, хищные птицы. Благодаря своей хитрости, умению быстро бегать, влезать на деревья, хорошо плавать лисе очень часто удается скрыться от своих врагов.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Охотится на лису и человек из-за ее меха, но от человека лисе спастись практически невозможно.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1273083393_16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85992"/>
            <a:ext cx="2714644" cy="3643338"/>
          </a:xfrm>
          <a:prstGeom prst="rect">
            <a:avLst/>
          </a:prstGeom>
        </p:spPr>
      </p:pic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85992"/>
            <a:ext cx="2643206" cy="3500462"/>
          </a:xfrm>
          <a:prstGeom prst="rect">
            <a:avLst/>
          </a:prstGeom>
        </p:spPr>
      </p:pic>
      <p:pic>
        <p:nvPicPr>
          <p:cNvPr id="5" name="Рисунок 4" descr="n60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285992"/>
            <a:ext cx="221457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26448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Лису можно встретить в зоопарках. Например, в Московском зоопарке на территории детского зоопарка, где лисичка живет в «ледяной» избушке, а рядышком «лубяная» заячья. Другой лисий вольер находится рядом с журавлиным. Глядя на это, можно еще раз вспомнить русские народные сказки про проказницу лису и полюбоваться этим красивым зверьком.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</TotalTime>
  <Words>330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ЛИСИЦА ОБЫКНОВЕННАЯ</vt:lpstr>
      <vt:lpstr>Слайд 2</vt:lpstr>
      <vt:lpstr>Слайд 3</vt:lpstr>
      <vt:lpstr>Слайд 4</vt:lpstr>
      <vt:lpstr>Слайд 5</vt:lpstr>
      <vt:lpstr> У лисы много врагов. Это волки, собаки, хищные птицы. Благодаря своей хитрости, умению быстро бегать, влезать на деревья, хорошо плавать лисе очень часто удается скрыться от своих врагов.       Охотится на лису и человек из-за ее меха, но от человека лисе спастись практически невозможно.</vt:lpstr>
      <vt:lpstr> Лису можно встретить в зоопарках. Например, в Московском зоопарке на территории детского зоопарка, где лисичка живет в «ледяной» избушке, а рядышком «лубяная» заячья. Другой лисий вольер находится рядом с журавлиным. Глядя на это, можно еще раз вспомнить русские народные сказки про проказницу лису и полюбоваться этим красивым зверьком.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ЛИСИЦА ОБЫКНОВЕННАЯ</dc:title>
  <dc:creator>я</dc:creator>
  <cp:lastModifiedBy>тамара</cp:lastModifiedBy>
  <cp:revision>4</cp:revision>
  <dcterms:created xsi:type="dcterms:W3CDTF">2013-11-16T14:53:37Z</dcterms:created>
  <dcterms:modified xsi:type="dcterms:W3CDTF">2015-11-25T18:59:52Z</dcterms:modified>
</cp:coreProperties>
</file>