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271464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Тема: «Моё имя в моей семье».</a:t>
            </a:r>
            <a:br>
              <a:rPr lang="ru-RU" sz="5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</a:b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857628"/>
            <a:ext cx="3786214" cy="211456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lnSpc>
                <a:spcPct val="70000"/>
              </a:lnSpc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Выполнил работу:  </a:t>
            </a:r>
          </a:p>
          <a:p>
            <a:pPr algn="l">
              <a:lnSpc>
                <a:spcPct val="70000"/>
              </a:lnSpc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Собкало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Андрей</a:t>
            </a:r>
          </a:p>
          <a:p>
            <a:pPr algn="l">
              <a:lnSpc>
                <a:spcPct val="70000"/>
              </a:lnSpc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ученик 1 класса </a:t>
            </a:r>
          </a:p>
          <a:p>
            <a:pPr algn="l">
              <a:lnSpc>
                <a:spcPct val="70000"/>
              </a:lnSpc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МБОУ СОШ №1 х. Маяк </a:t>
            </a:r>
          </a:p>
          <a:p>
            <a:pPr algn="l">
              <a:lnSpc>
                <a:spcPct val="70000"/>
              </a:lnSpc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Руководитель:</a:t>
            </a:r>
          </a:p>
          <a:p>
            <a:pPr algn="l">
              <a:lnSpc>
                <a:spcPct val="70000"/>
              </a:lnSpc>
              <a:defRPr/>
            </a:pP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учитель начальных классов                                               </a:t>
            </a:r>
            <a:r>
              <a:rPr lang="ru-RU" sz="2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Мишкова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Ирина Георгиевна  </a:t>
            </a:r>
          </a:p>
          <a:p>
            <a:pPr algn="l"/>
            <a:endParaRPr lang="ru-RU" sz="2000" dirty="0"/>
          </a:p>
        </p:txBody>
      </p:sp>
      <p:pic>
        <p:nvPicPr>
          <p:cNvPr id="1026" name="Picture 2" descr="C:\Users\Владелец\Pictures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1143008" cy="2643206"/>
          </a:xfrm>
          <a:prstGeom prst="rect">
            <a:avLst/>
          </a:prstGeom>
          <a:noFill/>
        </p:spPr>
      </p:pic>
      <p:pic>
        <p:nvPicPr>
          <p:cNvPr id="1027" name="Picture 3" descr="C:\Users\Владелец\Pictures\имена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071942"/>
            <a:ext cx="2714625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3426138" cy="557216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«Нас не было , а оно было,</a:t>
            </a:r>
            <a:b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Нас не будет- оно будет.</a:t>
            </a:r>
            <a:b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Никто ни у кого его не видел, </a:t>
            </a:r>
            <a:b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А у каждого оно есть».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530352"/>
            <a:ext cx="4400552" cy="5327540"/>
          </a:xfrm>
        </p:spPr>
        <p:txBody>
          <a:bodyPr>
            <a:normAutofit fontScale="25000" lnSpcReduction="20000"/>
          </a:bodyPr>
          <a:lstStyle/>
          <a:p>
            <a:pPr marL="0" lvl="0" indent="540385" algn="just">
              <a:lnSpc>
                <a:spcPct val="150000"/>
              </a:lnSpc>
              <a:buNone/>
            </a:pP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Цель работы:</a:t>
            </a: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 разобраться, в чем состоит тайна имени, и каково его значение в моей семье.</a:t>
            </a:r>
          </a:p>
          <a:p>
            <a:pPr marL="0" lvl="0" indent="540385" algn="just">
              <a:lnSpc>
                <a:spcPct val="150000"/>
              </a:lnSpc>
              <a:buNone/>
            </a:pP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Задачи своего исследования:</a:t>
            </a:r>
            <a:endParaRPr lang="ru-RU" sz="6400" dirty="0" smtClean="0">
              <a:solidFill>
                <a:srgbClr val="7030A0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Узнать историю возникновения имени.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Попытаться выяснить, были ли ещё в моей семье Андреи 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Выпустить справочник «Имена нашего класса» и собрать копилку интересных сведений об именах.                                                   </a:t>
            </a: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Методы </a:t>
            </a: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исследования: </a:t>
            </a: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и</a:t>
            </a: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cs typeface="Times New Roman"/>
              </a:rPr>
              <a:t>зучение материала с помощью энциклопедий,  интернета; </a:t>
            </a: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беседа с родителями и  дедушкой ;  собственные наблюдения.                                                                            </a:t>
            </a:r>
            <a:r>
              <a:rPr lang="de-DE" sz="6400" b="1" kern="150" dirty="0" err="1" smtClean="0">
                <a:solidFill>
                  <a:srgbClr val="7030A0"/>
                </a:solidFill>
                <a:latin typeface="Monotype Corsiva" pitchFamily="66" charset="0"/>
                <a:ea typeface="Andale Sans UI"/>
                <a:cs typeface="Times New Roman"/>
              </a:rPr>
              <a:t>Гипот</a:t>
            </a:r>
            <a:r>
              <a:rPr lang="ru-RU" sz="6400" b="1" kern="150" dirty="0" smtClean="0">
                <a:solidFill>
                  <a:srgbClr val="7030A0"/>
                </a:solidFill>
                <a:latin typeface="Monotype Corsiva" pitchFamily="66" charset="0"/>
                <a:ea typeface="Andale Sans UI"/>
                <a:cs typeface="Times New Roman"/>
              </a:rPr>
              <a:t>е</a:t>
            </a:r>
            <a:r>
              <a:rPr lang="de-DE" sz="6400" b="1" kern="150" dirty="0" err="1" smtClean="0">
                <a:solidFill>
                  <a:srgbClr val="7030A0"/>
                </a:solidFill>
                <a:latin typeface="Monotype Corsiva" pitchFamily="66" charset="0"/>
                <a:ea typeface="Andale Sans UI"/>
                <a:cs typeface="Times New Roman"/>
              </a:rPr>
              <a:t>за</a:t>
            </a:r>
            <a:r>
              <a:rPr lang="ru-RU" sz="6400" b="1" kern="150" dirty="0" smtClean="0">
                <a:solidFill>
                  <a:srgbClr val="7030A0"/>
                </a:solidFill>
                <a:latin typeface="Monotype Corsiva" pitchFamily="66" charset="0"/>
                <a:ea typeface="Andale Sans UI"/>
                <a:cs typeface="Times New Roman"/>
              </a:rPr>
              <a:t>: </a:t>
            </a:r>
            <a:r>
              <a:rPr lang="ru-RU" sz="6400" kern="150" dirty="0" smtClean="0">
                <a:solidFill>
                  <a:srgbClr val="7030A0"/>
                </a:solidFill>
                <a:latin typeface="Monotype Corsiva" pitchFamily="66" charset="0"/>
                <a:ea typeface="Andale Sans UI"/>
                <a:cs typeface="Times New Roman"/>
              </a:rPr>
              <a:t> </a:t>
            </a: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</a:rPr>
              <a:t> Кто кроме меня  роду  носил имя Андрей.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6400" b="1" dirty="0" smtClean="0">
                <a:solidFill>
                  <a:srgbClr val="7030A0"/>
                </a:solidFill>
                <a:latin typeface="Monotype Corsiva" pitchFamily="66" charset="0"/>
                <a:ea typeface="Calibri"/>
                <a:cs typeface="Times New Roman"/>
              </a:rPr>
              <a:t>        Актуальность: </a:t>
            </a:r>
            <a:r>
              <a:rPr lang="ru-RU" sz="6400" dirty="0" smtClean="0">
                <a:solidFill>
                  <a:srgbClr val="7030A0"/>
                </a:solidFill>
                <a:latin typeface="Monotype Corsiva" pitchFamily="66" charset="0"/>
              </a:rPr>
              <a:t>недостаточность глубокой степени изученности      употребления имени, а также изучил биографию моих родственников.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7030A0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3000396" cy="2357454"/>
          </a:xfr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Gabriola" pitchFamily="82" charset="0"/>
                <a:ea typeface="Calibri"/>
                <a:cs typeface="Times New Roman"/>
              </a:rPr>
              <a:t>      </a:t>
            </a:r>
            <a:r>
              <a:rPr lang="ru-RU" sz="3600" dirty="0" smtClean="0">
                <a:latin typeface="Monotype Corsiva" pitchFamily="66" charset="0"/>
                <a:ea typeface="Calibri"/>
                <a:cs typeface="Times New Roman"/>
              </a:rPr>
              <a:t>Что </a:t>
            </a:r>
            <a:r>
              <a:rPr lang="ru-RU" sz="3600" dirty="0">
                <a:latin typeface="Monotype Corsiva" pitchFamily="66" charset="0"/>
                <a:ea typeface="Calibri"/>
                <a:cs typeface="Times New Roman"/>
              </a:rPr>
              <a:t>означает </a:t>
            </a:r>
            <a:r>
              <a:rPr lang="ru-RU" sz="3600" dirty="0" smtClean="0">
                <a:latin typeface="Monotype Corsiva" pitchFamily="66" charset="0"/>
                <a:ea typeface="Calibri"/>
                <a:cs typeface="Times New Roman"/>
              </a:rPr>
              <a:t>имя    </a:t>
            </a:r>
            <a:r>
              <a:rPr lang="ru-RU" sz="3600" dirty="0">
                <a:latin typeface="Monotype Corsiva" pitchFamily="66" charset="0"/>
                <a:ea typeface="Calibri"/>
                <a:cs typeface="Times New Roman"/>
              </a:rPr>
              <a:t>Андрей.</a:t>
            </a:r>
            <a:br>
              <a:rPr lang="ru-RU" sz="3600" dirty="0">
                <a:latin typeface="Monotype Corsiva" pitchFamily="66" charset="0"/>
                <a:ea typeface="Calibri"/>
                <a:cs typeface="Times New Roman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204864"/>
            <a:ext cx="3008313" cy="39212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20" y="571480"/>
            <a:ext cx="4572032" cy="528641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0070C0"/>
                </a:solidFill>
                <a:latin typeface="Monotype Corsiva" pitchFamily="66" charset="0"/>
                <a:ea typeface="Calibri"/>
              </a:rPr>
              <a:t>Моё имя греческое , означает </a:t>
            </a:r>
            <a:r>
              <a:rPr lang="ru-RU" sz="4000" dirty="0" smtClean="0">
                <a:solidFill>
                  <a:srgbClr val="0070C0"/>
                </a:solidFill>
                <a:latin typeface="Monotype Corsiva" pitchFamily="66" charset="0"/>
                <a:ea typeface="Calibri"/>
              </a:rPr>
              <a:t>«мужественный</a:t>
            </a:r>
            <a:r>
              <a:rPr lang="ru-RU" sz="4000" dirty="0">
                <a:solidFill>
                  <a:srgbClr val="0070C0"/>
                </a:solidFill>
                <a:latin typeface="Monotype Corsiva" pitchFamily="66" charset="0"/>
                <a:ea typeface="Calibri"/>
              </a:rPr>
              <a:t>». </a:t>
            </a:r>
            <a:endParaRPr lang="ru-RU" sz="4000" dirty="0" smtClean="0">
              <a:solidFill>
                <a:srgbClr val="0070C0"/>
              </a:solidFill>
              <a:latin typeface="Monotype Corsiva" pitchFamily="66" charset="0"/>
              <a:ea typeface="Calibri"/>
            </a:endParaRPr>
          </a:p>
          <a:p>
            <a:pPr marL="0" indent="0">
              <a:buNone/>
            </a:pPr>
            <a:endParaRPr lang="ru-RU" sz="4000" dirty="0">
              <a:solidFill>
                <a:srgbClr val="0070C0"/>
              </a:solidFill>
              <a:latin typeface="Monotype Corsiva" pitchFamily="66" charset="0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dirty="0" smtClean="0">
                <a:solidFill>
                  <a:srgbClr val="0070C0"/>
                </a:solidFill>
                <a:latin typeface="Monotype Corsiva" pitchFamily="66" charset="0"/>
                <a:ea typeface="Calibri"/>
                <a:cs typeface="Times New Roman"/>
              </a:rPr>
              <a:t>«</a:t>
            </a:r>
            <a:r>
              <a:rPr lang="ru-RU" sz="4400" dirty="0">
                <a:solidFill>
                  <a:srgbClr val="0070C0"/>
                </a:solidFill>
                <a:latin typeface="Monotype Corsiva" pitchFamily="66" charset="0"/>
                <a:ea typeface="Calibri"/>
                <a:cs typeface="Times New Roman"/>
              </a:rPr>
              <a:t>Наш Андрей ни кому не злодей»- так говорит русская пословица.</a:t>
            </a:r>
          </a:p>
          <a:p>
            <a:endParaRPr lang="ru-RU" dirty="0"/>
          </a:p>
        </p:txBody>
      </p:sp>
      <p:pic>
        <p:nvPicPr>
          <p:cNvPr id="1026" name="Picture 2" descr="C:\Users\Олеся\Desktop\рор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14555"/>
            <a:ext cx="3024336" cy="40947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395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7177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  <a:latin typeface="Monotype Corsiva" pitchFamily="66" charset="0"/>
                <a:ea typeface="Calibri"/>
              </a:rPr>
              <a:t>Андрей в моей семье.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276872"/>
            <a:ext cx="3043230" cy="384929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4400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dirty="0" err="1" smtClean="0">
                <a:solidFill>
                  <a:srgbClr val="FFFF00"/>
                </a:solidFill>
                <a:latin typeface="Monotype Corsiva" pitchFamily="66" charset="0"/>
              </a:rPr>
              <a:t>Клайстер</a:t>
            </a:r>
            <a:r>
              <a:rPr lang="ru-RU" sz="44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        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« Мужские имена семьи».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20" y="571480"/>
            <a:ext cx="4500594" cy="5083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158лет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3714752"/>
            <a:ext cx="15098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FFFF00"/>
                </a:solidFill>
                <a:ea typeface="Calibri"/>
                <a:cs typeface="Times New Roman"/>
              </a:rPr>
              <a:t>Андрей 1850г</a:t>
            </a:r>
          </a:p>
        </p:txBody>
      </p:sp>
      <p:sp>
        <p:nvSpPr>
          <p:cNvPr id="7" name="Овал 6"/>
          <p:cNvSpPr/>
          <p:nvPr/>
        </p:nvSpPr>
        <p:spPr>
          <a:xfrm>
            <a:off x="4214810" y="2285992"/>
            <a:ext cx="129557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ea typeface="Calibri"/>
                <a:cs typeface="Times New Roman"/>
              </a:rPr>
              <a:t>Фома 1880г</a:t>
            </a:r>
          </a:p>
        </p:txBody>
      </p:sp>
      <p:sp>
        <p:nvSpPr>
          <p:cNvPr id="8" name="Овал 7"/>
          <p:cNvSpPr/>
          <p:nvPr/>
        </p:nvSpPr>
        <p:spPr>
          <a:xfrm>
            <a:off x="6786578" y="2214554"/>
            <a:ext cx="12950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ea typeface="Calibri"/>
                <a:cs typeface="Times New Roman"/>
              </a:rPr>
              <a:t>Виталий 1969г</a:t>
            </a:r>
          </a:p>
        </p:txBody>
      </p:sp>
      <p:sp>
        <p:nvSpPr>
          <p:cNvPr id="9" name="Овал 8"/>
          <p:cNvSpPr/>
          <p:nvPr/>
        </p:nvSpPr>
        <p:spPr>
          <a:xfrm>
            <a:off x="6929454" y="3500438"/>
            <a:ext cx="1500198" cy="7909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FFFF00"/>
                </a:solidFill>
                <a:ea typeface="Calibri"/>
                <a:cs typeface="Times New Roman"/>
              </a:rPr>
              <a:t>Андрей 2008г</a:t>
            </a:r>
            <a:r>
              <a:rPr lang="ru-RU" b="1" dirty="0">
                <a:solidFill>
                  <a:srgbClr val="FFFF00"/>
                </a:solidFill>
                <a:ea typeface="Calibri"/>
                <a:cs typeface="Times New Roman"/>
              </a:rPr>
              <a:t>.</a:t>
            </a:r>
          </a:p>
        </p:txBody>
      </p:sp>
      <p:sp>
        <p:nvSpPr>
          <p:cNvPr id="10" name="Овал 9"/>
          <p:cNvSpPr/>
          <p:nvPr/>
        </p:nvSpPr>
        <p:spPr>
          <a:xfrm>
            <a:off x="4500562" y="928670"/>
            <a:ext cx="1152128" cy="6115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ea typeface="Calibri"/>
                <a:cs typeface="Times New Roman"/>
              </a:rPr>
              <a:t>Иван 1908г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72264" y="928670"/>
            <a:ext cx="135732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ea typeface="Calibri"/>
                <a:cs typeface="Times New Roman"/>
              </a:rPr>
              <a:t>Виктор 1946г</a:t>
            </a:r>
          </a:p>
        </p:txBody>
      </p:sp>
      <p:sp>
        <p:nvSpPr>
          <p:cNvPr id="12" name="Дуга 11"/>
          <p:cNvSpPr/>
          <p:nvPr/>
        </p:nvSpPr>
        <p:spPr>
          <a:xfrm>
            <a:off x="7092280" y="2040310"/>
            <a:ext cx="45719" cy="9254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4929190" y="3071810"/>
            <a:ext cx="71438" cy="576064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4929190" y="1643050"/>
            <a:ext cx="71438" cy="571504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786446" y="1214422"/>
            <a:ext cx="683506" cy="5938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58082" y="1571612"/>
            <a:ext cx="72008" cy="59660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572396" y="3000372"/>
            <a:ext cx="45719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000628" y="435769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6715140" y="4214818"/>
            <a:ext cx="100868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7043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33400"/>
            <a:ext cx="7367608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4000" b="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Заключение </a:t>
            </a:r>
            <a:r>
              <a:rPr lang="ru-RU" b="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b="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10" y="1428736"/>
            <a:ext cx="2822603" cy="43577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Monotype Corsiva" pitchFamily="66" charset="0"/>
              </a:rPr>
              <a:t>Прапрапрадед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   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Андрей.</a:t>
            </a:r>
            <a:endParaRPr lang="ru-RU" sz="2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43306" y="1643050"/>
            <a:ext cx="4857784" cy="4143404"/>
          </a:xfrm>
          <a:ln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500" dirty="0" smtClean="0"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Работая над этим проектом, я выполнил все поставленные задачи : изучил происхождение имени , составил  </a:t>
            </a:r>
            <a:r>
              <a:rPr lang="ru-RU" sz="3600" dirty="0" err="1" smtClean="0">
                <a:latin typeface="Monotype Corsiva" pitchFamily="66" charset="0"/>
              </a:rPr>
              <a:t>клайстер</a:t>
            </a:r>
            <a:r>
              <a:rPr lang="ru-RU" sz="3600" dirty="0" smtClean="0">
                <a:latin typeface="Monotype Corsiva" pitchFamily="66" charset="0"/>
              </a:rPr>
              <a:t>  «Мужские имена семьи». Я изучил биографию моего прадеда </a:t>
            </a:r>
            <a:r>
              <a:rPr lang="ru-RU" sz="3600" dirty="0" smtClean="0">
                <a:latin typeface="Monotype Corsiva" pitchFamily="66" charset="0"/>
              </a:rPr>
              <a:t>Андрея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smtClean="0">
                <a:latin typeface="Monotype Corsiva" pitchFamily="66" charset="0"/>
              </a:rPr>
              <a:t>и нарисовал портрет.</a:t>
            </a:r>
            <a:endParaRPr lang="ru-RU" sz="3500" dirty="0">
              <a:latin typeface="Monotype Corsiva" pitchFamily="66" charset="0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C:\Users\Владелец\Pictures\WP_20151123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2845" y="2928934"/>
            <a:ext cx="3857649" cy="2714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045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http://images.myshared.ru/358883/slide_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43050"/>
            <a:ext cx="3929090" cy="1285884"/>
          </a:xfrm>
          <a:prstGeom prst="rect">
            <a:avLst/>
          </a:prstGeom>
          <a:noFill/>
        </p:spPr>
      </p:pic>
      <p:pic>
        <p:nvPicPr>
          <p:cNvPr id="2050" name="Picture 2" descr="C:\Users\Владелец\Pictures\имнеа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85860"/>
            <a:ext cx="4786346" cy="2928958"/>
          </a:xfrm>
          <a:prstGeom prst="rect">
            <a:avLst/>
          </a:prstGeom>
          <a:noFill/>
        </p:spPr>
      </p:pic>
      <p:pic>
        <p:nvPicPr>
          <p:cNvPr id="4" name="Picture 2" descr="https://im0-tub-ru.yandex.net/i?id=fd010124934de18d7f785cefa5f95ae9&amp;n=33&amp;h=190&amp;w=2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71480"/>
            <a:ext cx="757242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</TotalTime>
  <Words>226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Тема: «Моё имя в моей семье». </vt:lpstr>
      <vt:lpstr>«Нас не было , а оно было, Нас не будет- оно будет. Никто ни у кого его не видел,  А у каждого оно есть».</vt:lpstr>
      <vt:lpstr>      Что означает имя    Андрей. </vt:lpstr>
      <vt:lpstr>Андрей в моей семье.</vt:lpstr>
      <vt:lpstr>Заключение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«Моё имя в моей семье». </dc:title>
  <dc:creator>Олеся</dc:creator>
  <cp:lastModifiedBy>Владелец</cp:lastModifiedBy>
  <cp:revision>21</cp:revision>
  <dcterms:created xsi:type="dcterms:W3CDTF">2015-11-15T13:06:41Z</dcterms:created>
  <dcterms:modified xsi:type="dcterms:W3CDTF">2015-11-24T15:49:02Z</dcterms:modified>
</cp:coreProperties>
</file>