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6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8DBB-6EC4-45E4-8F2B-64EAA95E3805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070A-D82D-49A3-AD70-1CA7281AF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8DBB-6EC4-45E4-8F2B-64EAA95E3805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070A-D82D-49A3-AD70-1CA7281AF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8DBB-6EC4-45E4-8F2B-64EAA95E3805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070A-D82D-49A3-AD70-1CA7281AF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8DBB-6EC4-45E4-8F2B-64EAA95E3805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070A-D82D-49A3-AD70-1CA7281AF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8DBB-6EC4-45E4-8F2B-64EAA95E3805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070A-D82D-49A3-AD70-1CA7281AF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8DBB-6EC4-45E4-8F2B-64EAA95E3805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070A-D82D-49A3-AD70-1CA7281AF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8DBB-6EC4-45E4-8F2B-64EAA95E3805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070A-D82D-49A3-AD70-1CA7281AF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8DBB-6EC4-45E4-8F2B-64EAA95E3805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070A-D82D-49A3-AD70-1CA7281AF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8DBB-6EC4-45E4-8F2B-64EAA95E3805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070A-D82D-49A3-AD70-1CA7281AF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8DBB-6EC4-45E4-8F2B-64EAA95E3805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070A-D82D-49A3-AD70-1CA7281AF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8DBB-6EC4-45E4-8F2B-64EAA95E3805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070A-D82D-49A3-AD70-1CA7281AF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68DBB-6EC4-45E4-8F2B-64EAA95E3805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E070A-D82D-49A3-AD70-1CA7281AF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64704"/>
            <a:ext cx="8801398" cy="517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34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88640"/>
            <a:ext cx="6228184" cy="648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2915816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https://globallab.org/ru/project/catalog/#.VlScMnbhDIU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1655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Першин</dc:creator>
  <cp:lastModifiedBy>user</cp:lastModifiedBy>
  <cp:revision>5</cp:revision>
  <dcterms:created xsi:type="dcterms:W3CDTF">2015-11-19T14:49:43Z</dcterms:created>
  <dcterms:modified xsi:type="dcterms:W3CDTF">2015-11-24T17:20:32Z</dcterms:modified>
</cp:coreProperties>
</file>