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774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1C64D-6A75-48CB-825A-9709F4907E29}" type="datetimeFigureOut">
              <a:rPr lang="ru-RU" smtClean="0"/>
              <a:t>21.09.2015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1A3259F-28D3-4AF0-A1D3-B619F33D49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1C64D-6A75-48CB-825A-9709F4907E29}" type="datetimeFigureOut">
              <a:rPr lang="ru-RU" smtClean="0"/>
              <a:t>21.09.2015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259F-28D3-4AF0-A1D3-B619F33D49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1C64D-6A75-48CB-825A-9709F4907E29}" type="datetimeFigureOut">
              <a:rPr lang="ru-RU" smtClean="0"/>
              <a:t>21.09.2015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259F-28D3-4AF0-A1D3-B619F33D49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1C64D-6A75-48CB-825A-9709F4907E29}" type="datetimeFigureOut">
              <a:rPr lang="ru-RU" smtClean="0"/>
              <a:t>21.09.2015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1A3259F-28D3-4AF0-A1D3-B619F33D49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1C64D-6A75-48CB-825A-9709F4907E29}" type="datetimeFigureOut">
              <a:rPr lang="ru-RU" smtClean="0"/>
              <a:t>21.09.2015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259F-28D3-4AF0-A1D3-B619F33D495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1C64D-6A75-48CB-825A-9709F4907E29}" type="datetimeFigureOut">
              <a:rPr lang="ru-RU" smtClean="0"/>
              <a:t>21.09.2015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259F-28D3-4AF0-A1D3-B619F33D49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1C64D-6A75-48CB-825A-9709F4907E29}" type="datetimeFigureOut">
              <a:rPr lang="ru-RU" smtClean="0"/>
              <a:t>21.09.2015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1A3259F-28D3-4AF0-A1D3-B619F33D495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1C64D-6A75-48CB-825A-9709F4907E29}" type="datetimeFigureOut">
              <a:rPr lang="ru-RU" smtClean="0"/>
              <a:t>21.09.2015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259F-28D3-4AF0-A1D3-B619F33D49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1C64D-6A75-48CB-825A-9709F4907E29}" type="datetimeFigureOut">
              <a:rPr lang="ru-RU" smtClean="0"/>
              <a:t>21.09.2015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259F-28D3-4AF0-A1D3-B619F33D49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1C64D-6A75-48CB-825A-9709F4907E29}" type="datetimeFigureOut">
              <a:rPr lang="ru-RU" smtClean="0"/>
              <a:t>21.09.2015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259F-28D3-4AF0-A1D3-B619F33D49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1C64D-6A75-48CB-825A-9709F4907E29}" type="datetimeFigureOut">
              <a:rPr lang="ru-RU" smtClean="0"/>
              <a:t>21.09.2015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259F-28D3-4AF0-A1D3-B619F33D495F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BD1C64D-6A75-48CB-825A-9709F4907E29}" type="datetimeFigureOut">
              <a:rPr lang="ru-RU" smtClean="0"/>
              <a:t>21.09.2015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1A3259F-28D3-4AF0-A1D3-B619F33D495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857232"/>
            <a:ext cx="8458200" cy="3786214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/>
              <a:t>Человек </a:t>
            </a:r>
            <a:br>
              <a:rPr lang="ru-RU" sz="6000" dirty="0" smtClean="0"/>
            </a:br>
            <a:r>
              <a:rPr lang="ru-RU" sz="6000" dirty="0" smtClean="0"/>
              <a:t>и</a:t>
            </a:r>
            <a:br>
              <a:rPr lang="ru-RU" sz="6000" dirty="0" smtClean="0"/>
            </a:br>
            <a:r>
              <a:rPr lang="ru-RU" sz="6000" dirty="0" smtClean="0"/>
              <a:t> компьютер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Информация - это сведения об окружающем нас мире.</a:t>
            </a:r>
          </a:p>
          <a:p>
            <a:endParaRPr lang="ru-RU" dirty="0" smtClean="0"/>
          </a:p>
          <a:p>
            <a:r>
              <a:rPr lang="ru-RU" dirty="0" smtClean="0"/>
              <a:t>Компьютер – устройство для получения, передачи, хранения и обработки информации.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57158" y="2643182"/>
            <a:ext cx="2643174" cy="1143000"/>
          </a:xfrm>
        </p:spPr>
        <p:txBody>
          <a:bodyPr/>
          <a:lstStyle/>
          <a:p>
            <a:r>
              <a:rPr lang="ru-RU" dirty="0" smtClean="0"/>
              <a:t>ЧЕЛОВЕК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43306" y="1571612"/>
            <a:ext cx="5043494" cy="4554551"/>
          </a:xfrm>
        </p:spPr>
        <p:txBody>
          <a:bodyPr/>
          <a:lstStyle/>
          <a:p>
            <a:r>
              <a:rPr lang="ru-RU" dirty="0" smtClean="0"/>
              <a:t>Получает: с помощью органов чувств (….)</a:t>
            </a:r>
          </a:p>
          <a:p>
            <a:r>
              <a:rPr lang="ru-RU" dirty="0" smtClean="0"/>
              <a:t>Передает: текст, жесты…</a:t>
            </a:r>
          </a:p>
          <a:p>
            <a:r>
              <a:rPr lang="ru-RU" dirty="0" smtClean="0"/>
              <a:t>Хранит: записывает, запоминает…</a:t>
            </a:r>
          </a:p>
          <a:p>
            <a:r>
              <a:rPr lang="ru-RU" dirty="0" smtClean="0"/>
              <a:t>Обрабатывает: думает, мыслит, рассуждает…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928662" y="285728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ДЕЙСТВИЯ С ИНФОРМАЦИЕЙ</a:t>
            </a:r>
            <a:endParaRPr lang="ru-RU" sz="3200" dirty="0"/>
          </a:p>
        </p:txBody>
      </p:sp>
      <p:cxnSp>
        <p:nvCxnSpPr>
          <p:cNvPr id="7" name="Прямая со стрелкой 6"/>
          <p:cNvCxnSpPr/>
          <p:nvPr/>
        </p:nvCxnSpPr>
        <p:spPr>
          <a:xfrm flipV="1">
            <a:off x="2357422" y="2000240"/>
            <a:ext cx="1285884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2357422" y="3000372"/>
            <a:ext cx="1285884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2428860" y="3357562"/>
            <a:ext cx="1285884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2357422" y="3500438"/>
            <a:ext cx="1357322" cy="1143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338" name="Picture 2" descr="http://dutsadok.com.ua/clipart/ljudi/aa5b0a30851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3714752"/>
            <a:ext cx="1788915" cy="22145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2643182"/>
            <a:ext cx="3328982" cy="1143000"/>
          </a:xfrm>
        </p:spPr>
        <p:txBody>
          <a:bodyPr/>
          <a:lstStyle/>
          <a:p>
            <a:r>
              <a:rPr lang="ru-RU" dirty="0" smtClean="0"/>
              <a:t>КОМПЬЮТЕР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57620" y="1071546"/>
            <a:ext cx="4829180" cy="542928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Получает: с помощью устройств ввода информации (…..)</a:t>
            </a:r>
          </a:p>
          <a:p>
            <a:r>
              <a:rPr lang="ru-RU" dirty="0" smtClean="0"/>
              <a:t>Передает: </a:t>
            </a:r>
            <a:r>
              <a:rPr lang="ru-RU" dirty="0" smtClean="0"/>
              <a:t>с помощью устройств вывода информации (…..)</a:t>
            </a:r>
            <a:endParaRPr lang="ru-RU" dirty="0" smtClean="0"/>
          </a:p>
          <a:p>
            <a:r>
              <a:rPr lang="ru-RU" dirty="0" smtClean="0"/>
              <a:t>Хранит: в памяти компьютера (винчестер, оперативная память)</a:t>
            </a:r>
          </a:p>
          <a:p>
            <a:r>
              <a:rPr lang="ru-RU" dirty="0" smtClean="0"/>
              <a:t>Обрабатывает: «мозг» компьютера – центральный процессор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214414" y="285728"/>
            <a:ext cx="6215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ДЕЙСТВИЯ С ИНФОРМАЦИЕЙ</a:t>
            </a:r>
            <a:endParaRPr lang="ru-RU" sz="3200" dirty="0"/>
          </a:p>
        </p:txBody>
      </p:sp>
      <p:cxnSp>
        <p:nvCxnSpPr>
          <p:cNvPr id="7" name="Прямая со стрелкой 6"/>
          <p:cNvCxnSpPr/>
          <p:nvPr/>
        </p:nvCxnSpPr>
        <p:spPr>
          <a:xfrm rot="5400000" flipH="1" flipV="1">
            <a:off x="2643174" y="1857364"/>
            <a:ext cx="1643074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3214678" y="2714620"/>
            <a:ext cx="571504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6200000" flipH="1">
            <a:off x="3143240" y="3286124"/>
            <a:ext cx="642942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6200000" flipH="1">
            <a:off x="2536017" y="4036223"/>
            <a:ext cx="1785950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314" name="Picture 2" descr="http://lenagold.narod.ru/fon/clipart/e/elek/tehno6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3631252"/>
            <a:ext cx="3428992" cy="32267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52</TotalTime>
  <Words>94</Words>
  <Application>Microsoft Office PowerPoint</Application>
  <PresentationFormat>Экран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Трек</vt:lpstr>
      <vt:lpstr>Человек  и  компьютер</vt:lpstr>
      <vt:lpstr>Слайд 2</vt:lpstr>
      <vt:lpstr>ЧЕЛОВЕК</vt:lpstr>
      <vt:lpstr>КОМПЬЮТЕР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Человек и компьютер</dc:title>
  <dc:creator>Anton</dc:creator>
  <cp:lastModifiedBy>Anton</cp:lastModifiedBy>
  <cp:revision>6</cp:revision>
  <dcterms:created xsi:type="dcterms:W3CDTF">2015-09-21T18:25:57Z</dcterms:created>
  <dcterms:modified xsi:type="dcterms:W3CDTF">2015-09-21T19:18:44Z</dcterms:modified>
</cp:coreProperties>
</file>