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E8C"/>
    <a:srgbClr val="6DC713"/>
    <a:srgbClr val="2382AD"/>
    <a:srgbClr val="111B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84237-E2B9-4327-9C34-E50BA9551E57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/>
      <dgm:spPr/>
    </dgm:pt>
    <dgm:pt modelId="{8CE84008-720F-4F42-9D35-89158F70C9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Органиграмма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 проекта</a:t>
          </a:r>
        </a:p>
      </dgm:t>
    </dgm:pt>
    <dgm:pt modelId="{5EF13DB8-4DC7-435F-8ACE-D35C55BED917}" type="parTrans" cxnId="{D20F09C2-41D1-4D33-AC7C-BC76D522C61C}">
      <dgm:prSet/>
      <dgm:spPr/>
      <dgm:t>
        <a:bodyPr/>
        <a:lstStyle/>
        <a:p>
          <a:endParaRPr lang="ru-RU"/>
        </a:p>
      </dgm:t>
    </dgm:pt>
    <dgm:pt modelId="{0FBD9078-D591-405E-8192-5EA4183AB91D}" type="sibTrans" cxnId="{D20F09C2-41D1-4D33-AC7C-BC76D522C61C}">
      <dgm:prSet/>
      <dgm:spPr/>
      <dgm:t>
        <a:bodyPr/>
        <a:lstStyle/>
        <a:p>
          <a:endParaRPr lang="ru-RU"/>
        </a:p>
      </dgm:t>
    </dgm:pt>
    <dgm:pt modelId="{12A0A1B4-8C2E-4673-856A-F2AF5380FC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Виды и формы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воспитательной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 деятельности</a:t>
          </a:r>
        </a:p>
      </dgm:t>
    </dgm:pt>
    <dgm:pt modelId="{F0DEFA7D-D98E-4012-AB2D-656D934E677C}" type="parTrans" cxnId="{0B1E0A1F-4703-42EB-9D17-BDC1BA41F1AE}">
      <dgm:prSet/>
      <dgm:spPr/>
      <dgm:t>
        <a:bodyPr/>
        <a:lstStyle/>
        <a:p>
          <a:endParaRPr lang="ru-RU"/>
        </a:p>
      </dgm:t>
    </dgm:pt>
    <dgm:pt modelId="{EEC601BF-5212-4C9F-92C3-AADD7B2DEB80}" type="sibTrans" cxnId="{0B1E0A1F-4703-42EB-9D17-BDC1BA41F1AE}">
      <dgm:prSet/>
      <dgm:spPr/>
      <dgm:t>
        <a:bodyPr/>
        <a:lstStyle/>
        <a:p>
          <a:endParaRPr lang="ru-RU"/>
        </a:p>
      </dgm:t>
    </dgm:pt>
    <dgm:pt modelId="{143E72C0-2340-473A-BF40-3ED56C20DD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Диагностика</a:t>
          </a:r>
          <a:r>
            <a:rPr kumimoji="0" lang="ru-RU" b="0" i="0" u="none" strike="noStrike" cap="none" normalizeH="0" baseline="0" dirty="0" smtClean="0">
              <a:ln/>
              <a:effectLst/>
              <a:latin typeface="Tahoma" pitchFamily="34" charset="0"/>
            </a:rPr>
            <a:t> </a:t>
          </a:r>
        </a:p>
      </dgm:t>
    </dgm:pt>
    <dgm:pt modelId="{7C1BE6C0-BCBC-4D05-B41F-464E7D58BE93}" type="parTrans" cxnId="{A63A49E4-D45A-4EEC-BEF7-565848A71987}">
      <dgm:prSet/>
      <dgm:spPr/>
      <dgm:t>
        <a:bodyPr/>
        <a:lstStyle/>
        <a:p>
          <a:endParaRPr lang="ru-RU"/>
        </a:p>
      </dgm:t>
    </dgm:pt>
    <dgm:pt modelId="{9953F3C1-2D0A-4622-8482-897F15D78C92}" type="sibTrans" cxnId="{A63A49E4-D45A-4EEC-BEF7-565848A71987}">
      <dgm:prSet/>
      <dgm:spPr/>
      <dgm:t>
        <a:bodyPr/>
        <a:lstStyle/>
        <a:p>
          <a:endParaRPr lang="ru-RU"/>
        </a:p>
      </dgm:t>
    </dgm:pt>
    <dgm:pt modelId="{68A91CDB-02F6-4DD7-8CBF-2CCDF7E9D2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Направление </a:t>
          </a:r>
        </a:p>
      </dgm:t>
    </dgm:pt>
    <dgm:pt modelId="{41B14B98-C63C-42E4-876E-17D34EBB678C}" type="parTrans" cxnId="{D5F3A537-0A17-4AF5-B950-B59C2988CE3A}">
      <dgm:prSet/>
      <dgm:spPr/>
      <dgm:t>
        <a:bodyPr/>
        <a:lstStyle/>
        <a:p>
          <a:endParaRPr lang="ru-RU"/>
        </a:p>
      </dgm:t>
    </dgm:pt>
    <dgm:pt modelId="{F451F91D-7BB7-4C1E-8425-8508246C0041}" type="sibTrans" cxnId="{D5F3A537-0A17-4AF5-B950-B59C2988CE3A}">
      <dgm:prSet/>
      <dgm:spPr/>
      <dgm:t>
        <a:bodyPr/>
        <a:lstStyle/>
        <a:p>
          <a:endParaRPr lang="ru-RU"/>
        </a:p>
      </dgm:t>
    </dgm:pt>
    <dgm:pt modelId="{B880E38C-C3B1-4AB2-B8C7-43E14C858CEC}" type="pres">
      <dgm:prSet presAssocID="{40584237-E2B9-4327-9C34-E50BA9551E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386CE2-9C0A-4C97-BD13-DF192F371340}" type="pres">
      <dgm:prSet presAssocID="{8CE84008-720F-4F42-9D35-89158F70C9AC}" presName="hierRoot1" presStyleCnt="0">
        <dgm:presLayoutVars>
          <dgm:hierBranch/>
        </dgm:presLayoutVars>
      </dgm:prSet>
      <dgm:spPr/>
    </dgm:pt>
    <dgm:pt modelId="{7E4FCBC4-367A-4921-84A3-8EC9F46A633B}" type="pres">
      <dgm:prSet presAssocID="{8CE84008-720F-4F42-9D35-89158F70C9AC}" presName="rootComposite1" presStyleCnt="0"/>
      <dgm:spPr/>
    </dgm:pt>
    <dgm:pt modelId="{313D6A2F-66D5-47E2-87E9-71BB3E22B42D}" type="pres">
      <dgm:prSet presAssocID="{8CE84008-720F-4F42-9D35-89158F70C9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AB7F5-CDA8-4070-AE28-5E04DD719ECB}" type="pres">
      <dgm:prSet presAssocID="{8CE84008-720F-4F42-9D35-89158F70C9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796DCF-0F90-4405-BBB6-152FAC84C517}" type="pres">
      <dgm:prSet presAssocID="{8CE84008-720F-4F42-9D35-89158F70C9AC}" presName="hierChild2" presStyleCnt="0"/>
      <dgm:spPr/>
    </dgm:pt>
    <dgm:pt modelId="{11B57D20-B2CA-4B19-AD94-A6F26EFFC951}" type="pres">
      <dgm:prSet presAssocID="{F0DEFA7D-D98E-4012-AB2D-656D934E677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77DA11B5-AFAC-47E0-834E-7A640CEE5D64}" type="pres">
      <dgm:prSet presAssocID="{12A0A1B4-8C2E-4673-856A-F2AF5380FC6C}" presName="hierRoot2" presStyleCnt="0">
        <dgm:presLayoutVars>
          <dgm:hierBranch/>
        </dgm:presLayoutVars>
      </dgm:prSet>
      <dgm:spPr/>
    </dgm:pt>
    <dgm:pt modelId="{FB022394-DF71-49B1-B1FD-4994514DFEF5}" type="pres">
      <dgm:prSet presAssocID="{12A0A1B4-8C2E-4673-856A-F2AF5380FC6C}" presName="rootComposite" presStyleCnt="0"/>
      <dgm:spPr/>
    </dgm:pt>
    <dgm:pt modelId="{E43C7470-0BF0-4053-B7DD-2A539E062123}" type="pres">
      <dgm:prSet presAssocID="{12A0A1B4-8C2E-4673-856A-F2AF5380FC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11538F-28F8-4129-8C5A-B41734E9DBCD}" type="pres">
      <dgm:prSet presAssocID="{12A0A1B4-8C2E-4673-856A-F2AF5380FC6C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155732-EB2D-41E9-9416-366AB5262EA4}" type="pres">
      <dgm:prSet presAssocID="{12A0A1B4-8C2E-4673-856A-F2AF5380FC6C}" presName="hierChild4" presStyleCnt="0"/>
      <dgm:spPr/>
    </dgm:pt>
    <dgm:pt modelId="{F080B8BC-5556-4841-A6CC-332BAB4E27B3}" type="pres">
      <dgm:prSet presAssocID="{12A0A1B4-8C2E-4673-856A-F2AF5380FC6C}" presName="hierChild5" presStyleCnt="0"/>
      <dgm:spPr/>
    </dgm:pt>
    <dgm:pt modelId="{E74BF761-2396-494D-9252-12049EDAE268}" type="pres">
      <dgm:prSet presAssocID="{7C1BE6C0-BCBC-4D05-B41F-464E7D58BE93}" presName="Name35" presStyleLbl="parChTrans1D2" presStyleIdx="1" presStyleCnt="3"/>
      <dgm:spPr/>
      <dgm:t>
        <a:bodyPr/>
        <a:lstStyle/>
        <a:p>
          <a:endParaRPr lang="ru-RU"/>
        </a:p>
      </dgm:t>
    </dgm:pt>
    <dgm:pt modelId="{2FB46A0F-4CCA-4CEA-8010-264E76AF1A02}" type="pres">
      <dgm:prSet presAssocID="{143E72C0-2340-473A-BF40-3ED56C20DD44}" presName="hierRoot2" presStyleCnt="0">
        <dgm:presLayoutVars>
          <dgm:hierBranch/>
        </dgm:presLayoutVars>
      </dgm:prSet>
      <dgm:spPr/>
    </dgm:pt>
    <dgm:pt modelId="{5D941DCA-8825-41CE-8527-F9035B94F659}" type="pres">
      <dgm:prSet presAssocID="{143E72C0-2340-473A-BF40-3ED56C20DD44}" presName="rootComposite" presStyleCnt="0"/>
      <dgm:spPr/>
    </dgm:pt>
    <dgm:pt modelId="{1A5B91F9-EFEA-49BB-9E46-DB4026541116}" type="pres">
      <dgm:prSet presAssocID="{143E72C0-2340-473A-BF40-3ED56C20DD4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C5821D-0AF1-482D-8756-5C1A7D7E40EF}" type="pres">
      <dgm:prSet presAssocID="{143E72C0-2340-473A-BF40-3ED56C20DD44}" presName="rootConnector" presStyleLbl="node2" presStyleIdx="1" presStyleCnt="3"/>
      <dgm:spPr/>
      <dgm:t>
        <a:bodyPr/>
        <a:lstStyle/>
        <a:p>
          <a:endParaRPr lang="ru-RU"/>
        </a:p>
      </dgm:t>
    </dgm:pt>
    <dgm:pt modelId="{1B79AE13-925A-44BD-9BAC-D858D5910F48}" type="pres">
      <dgm:prSet presAssocID="{143E72C0-2340-473A-BF40-3ED56C20DD44}" presName="hierChild4" presStyleCnt="0"/>
      <dgm:spPr/>
    </dgm:pt>
    <dgm:pt modelId="{A5FD0E35-64FF-4B5C-A577-1BCC7BCE7E31}" type="pres">
      <dgm:prSet presAssocID="{143E72C0-2340-473A-BF40-3ED56C20DD44}" presName="hierChild5" presStyleCnt="0"/>
      <dgm:spPr/>
    </dgm:pt>
    <dgm:pt modelId="{F179E3BA-233F-4A6C-B87E-7B5ECC4278A5}" type="pres">
      <dgm:prSet presAssocID="{41B14B98-C63C-42E4-876E-17D34EBB678C}" presName="Name35" presStyleLbl="parChTrans1D2" presStyleIdx="2" presStyleCnt="3"/>
      <dgm:spPr/>
      <dgm:t>
        <a:bodyPr/>
        <a:lstStyle/>
        <a:p>
          <a:endParaRPr lang="ru-RU"/>
        </a:p>
      </dgm:t>
    </dgm:pt>
    <dgm:pt modelId="{FB99FAD3-22DB-401C-985F-BB88E4EEE605}" type="pres">
      <dgm:prSet presAssocID="{68A91CDB-02F6-4DD7-8CBF-2CCDF7E9D2EF}" presName="hierRoot2" presStyleCnt="0">
        <dgm:presLayoutVars>
          <dgm:hierBranch/>
        </dgm:presLayoutVars>
      </dgm:prSet>
      <dgm:spPr/>
    </dgm:pt>
    <dgm:pt modelId="{D6D6AA48-B405-4F39-B8B2-ECC65711773F}" type="pres">
      <dgm:prSet presAssocID="{68A91CDB-02F6-4DD7-8CBF-2CCDF7E9D2EF}" presName="rootComposite" presStyleCnt="0"/>
      <dgm:spPr/>
    </dgm:pt>
    <dgm:pt modelId="{30ACDDE7-FB9F-4DE6-9944-C74F601D75A8}" type="pres">
      <dgm:prSet presAssocID="{68A91CDB-02F6-4DD7-8CBF-2CCDF7E9D2E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8A9110-C0B8-4208-84AC-61856E18A59F}" type="pres">
      <dgm:prSet presAssocID="{68A91CDB-02F6-4DD7-8CBF-2CCDF7E9D2E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ABC8E20-A615-4BD2-AD06-F88F304DD835}" type="pres">
      <dgm:prSet presAssocID="{68A91CDB-02F6-4DD7-8CBF-2CCDF7E9D2EF}" presName="hierChild4" presStyleCnt="0"/>
      <dgm:spPr/>
    </dgm:pt>
    <dgm:pt modelId="{7541EB2F-E164-47DA-B2E5-CF883B51A52A}" type="pres">
      <dgm:prSet presAssocID="{68A91CDB-02F6-4DD7-8CBF-2CCDF7E9D2EF}" presName="hierChild5" presStyleCnt="0"/>
      <dgm:spPr/>
    </dgm:pt>
    <dgm:pt modelId="{91096DAA-304B-4B80-8AEF-7A964946E383}" type="pres">
      <dgm:prSet presAssocID="{8CE84008-720F-4F42-9D35-89158F70C9AC}" presName="hierChild3" presStyleCnt="0"/>
      <dgm:spPr/>
    </dgm:pt>
  </dgm:ptLst>
  <dgm:cxnLst>
    <dgm:cxn modelId="{4AB7812B-4007-4DA6-941E-8836187ACC72}" type="presOf" srcId="{F0DEFA7D-D98E-4012-AB2D-656D934E677C}" destId="{11B57D20-B2CA-4B19-AD94-A6F26EFFC951}" srcOrd="0" destOrd="0" presId="urn:microsoft.com/office/officeart/2005/8/layout/orgChart1"/>
    <dgm:cxn modelId="{91E51C3B-9860-4145-9354-EC5B3ADD9DD6}" type="presOf" srcId="{7C1BE6C0-BCBC-4D05-B41F-464E7D58BE93}" destId="{E74BF761-2396-494D-9252-12049EDAE268}" srcOrd="0" destOrd="0" presId="urn:microsoft.com/office/officeart/2005/8/layout/orgChart1"/>
    <dgm:cxn modelId="{7E920BDD-A8CA-4199-9325-A62C229895CB}" type="presOf" srcId="{143E72C0-2340-473A-BF40-3ED56C20DD44}" destId="{1A5B91F9-EFEA-49BB-9E46-DB4026541116}" srcOrd="0" destOrd="0" presId="urn:microsoft.com/office/officeart/2005/8/layout/orgChart1"/>
    <dgm:cxn modelId="{12B4F0A0-E130-4481-A2F6-F4C3FC46A2CD}" type="presOf" srcId="{8CE84008-720F-4F42-9D35-89158F70C9AC}" destId="{313D6A2F-66D5-47E2-87E9-71BB3E22B42D}" srcOrd="0" destOrd="0" presId="urn:microsoft.com/office/officeart/2005/8/layout/orgChart1"/>
    <dgm:cxn modelId="{329293DF-D13A-4162-A5EF-671475A3EB91}" type="presOf" srcId="{143E72C0-2340-473A-BF40-3ED56C20DD44}" destId="{7AC5821D-0AF1-482D-8756-5C1A7D7E40EF}" srcOrd="1" destOrd="0" presId="urn:microsoft.com/office/officeart/2005/8/layout/orgChart1"/>
    <dgm:cxn modelId="{85075A15-4008-45F4-A3F7-396C2BA82FB2}" type="presOf" srcId="{41B14B98-C63C-42E4-876E-17D34EBB678C}" destId="{F179E3BA-233F-4A6C-B87E-7B5ECC4278A5}" srcOrd="0" destOrd="0" presId="urn:microsoft.com/office/officeart/2005/8/layout/orgChart1"/>
    <dgm:cxn modelId="{79240406-0381-4EF8-99F9-94EF341A2102}" type="presOf" srcId="{12A0A1B4-8C2E-4673-856A-F2AF5380FC6C}" destId="{6311538F-28F8-4129-8C5A-B41734E9DBCD}" srcOrd="1" destOrd="0" presId="urn:microsoft.com/office/officeart/2005/8/layout/orgChart1"/>
    <dgm:cxn modelId="{A63A49E4-D45A-4EEC-BEF7-565848A71987}" srcId="{8CE84008-720F-4F42-9D35-89158F70C9AC}" destId="{143E72C0-2340-473A-BF40-3ED56C20DD44}" srcOrd="1" destOrd="0" parTransId="{7C1BE6C0-BCBC-4D05-B41F-464E7D58BE93}" sibTransId="{9953F3C1-2D0A-4622-8482-897F15D78C92}"/>
    <dgm:cxn modelId="{1E379790-B39B-4B68-9D2B-11A740118200}" type="presOf" srcId="{68A91CDB-02F6-4DD7-8CBF-2CCDF7E9D2EF}" destId="{2D8A9110-C0B8-4208-84AC-61856E18A59F}" srcOrd="1" destOrd="0" presId="urn:microsoft.com/office/officeart/2005/8/layout/orgChart1"/>
    <dgm:cxn modelId="{F4CB1A21-E1EC-4353-9AE5-2E986BBC0B3D}" type="presOf" srcId="{68A91CDB-02F6-4DD7-8CBF-2CCDF7E9D2EF}" destId="{30ACDDE7-FB9F-4DE6-9944-C74F601D75A8}" srcOrd="0" destOrd="0" presId="urn:microsoft.com/office/officeart/2005/8/layout/orgChart1"/>
    <dgm:cxn modelId="{11B6C7EB-7F8A-4064-9FF8-6250DC26CD6D}" type="presOf" srcId="{12A0A1B4-8C2E-4673-856A-F2AF5380FC6C}" destId="{E43C7470-0BF0-4053-B7DD-2A539E062123}" srcOrd="0" destOrd="0" presId="urn:microsoft.com/office/officeart/2005/8/layout/orgChart1"/>
    <dgm:cxn modelId="{D20F09C2-41D1-4D33-AC7C-BC76D522C61C}" srcId="{40584237-E2B9-4327-9C34-E50BA9551E57}" destId="{8CE84008-720F-4F42-9D35-89158F70C9AC}" srcOrd="0" destOrd="0" parTransId="{5EF13DB8-4DC7-435F-8ACE-D35C55BED917}" sibTransId="{0FBD9078-D591-405E-8192-5EA4183AB91D}"/>
    <dgm:cxn modelId="{D5F3A537-0A17-4AF5-B950-B59C2988CE3A}" srcId="{8CE84008-720F-4F42-9D35-89158F70C9AC}" destId="{68A91CDB-02F6-4DD7-8CBF-2CCDF7E9D2EF}" srcOrd="2" destOrd="0" parTransId="{41B14B98-C63C-42E4-876E-17D34EBB678C}" sibTransId="{F451F91D-7BB7-4C1E-8425-8508246C0041}"/>
    <dgm:cxn modelId="{DA6359B7-1E3B-4864-BD42-7149E615AC1C}" type="presOf" srcId="{40584237-E2B9-4327-9C34-E50BA9551E57}" destId="{B880E38C-C3B1-4AB2-B8C7-43E14C858CEC}" srcOrd="0" destOrd="0" presId="urn:microsoft.com/office/officeart/2005/8/layout/orgChart1"/>
    <dgm:cxn modelId="{0B1E0A1F-4703-42EB-9D17-BDC1BA41F1AE}" srcId="{8CE84008-720F-4F42-9D35-89158F70C9AC}" destId="{12A0A1B4-8C2E-4673-856A-F2AF5380FC6C}" srcOrd="0" destOrd="0" parTransId="{F0DEFA7D-D98E-4012-AB2D-656D934E677C}" sibTransId="{EEC601BF-5212-4C9F-92C3-AADD7B2DEB80}"/>
    <dgm:cxn modelId="{E15A294F-D7FD-4444-8F7C-7DA1FE85C528}" type="presOf" srcId="{8CE84008-720F-4F42-9D35-89158F70C9AC}" destId="{582AB7F5-CDA8-4070-AE28-5E04DD719ECB}" srcOrd="1" destOrd="0" presId="urn:microsoft.com/office/officeart/2005/8/layout/orgChart1"/>
    <dgm:cxn modelId="{532DB50D-587A-4516-9FD7-27D973B72A74}" type="presParOf" srcId="{B880E38C-C3B1-4AB2-B8C7-43E14C858CEC}" destId="{E3386CE2-9C0A-4C97-BD13-DF192F371340}" srcOrd="0" destOrd="0" presId="urn:microsoft.com/office/officeart/2005/8/layout/orgChart1"/>
    <dgm:cxn modelId="{98466DD8-9A5C-4565-BF29-6E3C169BEE9C}" type="presParOf" srcId="{E3386CE2-9C0A-4C97-BD13-DF192F371340}" destId="{7E4FCBC4-367A-4921-84A3-8EC9F46A633B}" srcOrd="0" destOrd="0" presId="urn:microsoft.com/office/officeart/2005/8/layout/orgChart1"/>
    <dgm:cxn modelId="{71193851-445B-4E01-B634-8C6F8A25A63F}" type="presParOf" srcId="{7E4FCBC4-367A-4921-84A3-8EC9F46A633B}" destId="{313D6A2F-66D5-47E2-87E9-71BB3E22B42D}" srcOrd="0" destOrd="0" presId="urn:microsoft.com/office/officeart/2005/8/layout/orgChart1"/>
    <dgm:cxn modelId="{5B8EA075-CBBD-4410-94F7-39AA579088FC}" type="presParOf" srcId="{7E4FCBC4-367A-4921-84A3-8EC9F46A633B}" destId="{582AB7F5-CDA8-4070-AE28-5E04DD719ECB}" srcOrd="1" destOrd="0" presId="urn:microsoft.com/office/officeart/2005/8/layout/orgChart1"/>
    <dgm:cxn modelId="{BC104200-CFD1-49C5-96F1-2491017414F6}" type="presParOf" srcId="{E3386CE2-9C0A-4C97-BD13-DF192F371340}" destId="{82796DCF-0F90-4405-BBB6-152FAC84C517}" srcOrd="1" destOrd="0" presId="urn:microsoft.com/office/officeart/2005/8/layout/orgChart1"/>
    <dgm:cxn modelId="{8F4587B6-8A63-4992-9507-84DCA032D807}" type="presParOf" srcId="{82796DCF-0F90-4405-BBB6-152FAC84C517}" destId="{11B57D20-B2CA-4B19-AD94-A6F26EFFC951}" srcOrd="0" destOrd="0" presId="urn:microsoft.com/office/officeart/2005/8/layout/orgChart1"/>
    <dgm:cxn modelId="{14C314E9-DB52-4383-8AEB-99897363A0B7}" type="presParOf" srcId="{82796DCF-0F90-4405-BBB6-152FAC84C517}" destId="{77DA11B5-AFAC-47E0-834E-7A640CEE5D64}" srcOrd="1" destOrd="0" presId="urn:microsoft.com/office/officeart/2005/8/layout/orgChart1"/>
    <dgm:cxn modelId="{F1D90BF6-3AA2-4263-B133-1258D3058D8F}" type="presParOf" srcId="{77DA11B5-AFAC-47E0-834E-7A640CEE5D64}" destId="{FB022394-DF71-49B1-B1FD-4994514DFEF5}" srcOrd="0" destOrd="0" presId="urn:microsoft.com/office/officeart/2005/8/layout/orgChart1"/>
    <dgm:cxn modelId="{D84CAB8C-B5E2-4039-81F4-AB1958B5FBAE}" type="presParOf" srcId="{FB022394-DF71-49B1-B1FD-4994514DFEF5}" destId="{E43C7470-0BF0-4053-B7DD-2A539E062123}" srcOrd="0" destOrd="0" presId="urn:microsoft.com/office/officeart/2005/8/layout/orgChart1"/>
    <dgm:cxn modelId="{CF9BD586-D58B-43FB-B666-69A7E2F501FA}" type="presParOf" srcId="{FB022394-DF71-49B1-B1FD-4994514DFEF5}" destId="{6311538F-28F8-4129-8C5A-B41734E9DBCD}" srcOrd="1" destOrd="0" presId="urn:microsoft.com/office/officeart/2005/8/layout/orgChart1"/>
    <dgm:cxn modelId="{330573FA-8301-4AF3-976D-F375EE8F5275}" type="presParOf" srcId="{77DA11B5-AFAC-47E0-834E-7A640CEE5D64}" destId="{1C155732-EB2D-41E9-9416-366AB5262EA4}" srcOrd="1" destOrd="0" presId="urn:microsoft.com/office/officeart/2005/8/layout/orgChart1"/>
    <dgm:cxn modelId="{130F1FC4-C2F3-4D9B-818D-ECDBD5EDF4F4}" type="presParOf" srcId="{77DA11B5-AFAC-47E0-834E-7A640CEE5D64}" destId="{F080B8BC-5556-4841-A6CC-332BAB4E27B3}" srcOrd="2" destOrd="0" presId="urn:microsoft.com/office/officeart/2005/8/layout/orgChart1"/>
    <dgm:cxn modelId="{E840CD6B-7915-4E5E-8A48-68328433CD5C}" type="presParOf" srcId="{82796DCF-0F90-4405-BBB6-152FAC84C517}" destId="{E74BF761-2396-494D-9252-12049EDAE268}" srcOrd="2" destOrd="0" presId="urn:microsoft.com/office/officeart/2005/8/layout/orgChart1"/>
    <dgm:cxn modelId="{1EAEEAF0-8981-4AA8-B71D-EBA90750DFEC}" type="presParOf" srcId="{82796DCF-0F90-4405-BBB6-152FAC84C517}" destId="{2FB46A0F-4CCA-4CEA-8010-264E76AF1A02}" srcOrd="3" destOrd="0" presId="urn:microsoft.com/office/officeart/2005/8/layout/orgChart1"/>
    <dgm:cxn modelId="{3BD39D74-75ED-4046-B023-396BCCE89E31}" type="presParOf" srcId="{2FB46A0F-4CCA-4CEA-8010-264E76AF1A02}" destId="{5D941DCA-8825-41CE-8527-F9035B94F659}" srcOrd="0" destOrd="0" presId="urn:microsoft.com/office/officeart/2005/8/layout/orgChart1"/>
    <dgm:cxn modelId="{B4718AD2-0A25-43EF-9879-12582CFB372F}" type="presParOf" srcId="{5D941DCA-8825-41CE-8527-F9035B94F659}" destId="{1A5B91F9-EFEA-49BB-9E46-DB4026541116}" srcOrd="0" destOrd="0" presId="urn:microsoft.com/office/officeart/2005/8/layout/orgChart1"/>
    <dgm:cxn modelId="{07D02D0F-1D19-4F43-A530-A28DB3BA6CCE}" type="presParOf" srcId="{5D941DCA-8825-41CE-8527-F9035B94F659}" destId="{7AC5821D-0AF1-482D-8756-5C1A7D7E40EF}" srcOrd="1" destOrd="0" presId="urn:microsoft.com/office/officeart/2005/8/layout/orgChart1"/>
    <dgm:cxn modelId="{F38E95A7-1AED-4F88-A6D4-1A2147F16C20}" type="presParOf" srcId="{2FB46A0F-4CCA-4CEA-8010-264E76AF1A02}" destId="{1B79AE13-925A-44BD-9BAC-D858D5910F48}" srcOrd="1" destOrd="0" presId="urn:microsoft.com/office/officeart/2005/8/layout/orgChart1"/>
    <dgm:cxn modelId="{599F5296-07A5-4E35-9B94-0597ED70FD95}" type="presParOf" srcId="{2FB46A0F-4CCA-4CEA-8010-264E76AF1A02}" destId="{A5FD0E35-64FF-4B5C-A577-1BCC7BCE7E31}" srcOrd="2" destOrd="0" presId="urn:microsoft.com/office/officeart/2005/8/layout/orgChart1"/>
    <dgm:cxn modelId="{8B0A52F3-B2E0-4FD0-BD9A-2AE53C64BC09}" type="presParOf" srcId="{82796DCF-0F90-4405-BBB6-152FAC84C517}" destId="{F179E3BA-233F-4A6C-B87E-7B5ECC4278A5}" srcOrd="4" destOrd="0" presId="urn:microsoft.com/office/officeart/2005/8/layout/orgChart1"/>
    <dgm:cxn modelId="{E5549D5E-39DD-4F86-8057-63E2E81DD927}" type="presParOf" srcId="{82796DCF-0F90-4405-BBB6-152FAC84C517}" destId="{FB99FAD3-22DB-401C-985F-BB88E4EEE605}" srcOrd="5" destOrd="0" presId="urn:microsoft.com/office/officeart/2005/8/layout/orgChart1"/>
    <dgm:cxn modelId="{B086744C-8B35-429E-BEEB-2F0C2C0793A6}" type="presParOf" srcId="{FB99FAD3-22DB-401C-985F-BB88E4EEE605}" destId="{D6D6AA48-B405-4F39-B8B2-ECC65711773F}" srcOrd="0" destOrd="0" presId="urn:microsoft.com/office/officeart/2005/8/layout/orgChart1"/>
    <dgm:cxn modelId="{B3CF6AB5-B478-4F6B-8C32-0A545080531D}" type="presParOf" srcId="{D6D6AA48-B405-4F39-B8B2-ECC65711773F}" destId="{30ACDDE7-FB9F-4DE6-9944-C74F601D75A8}" srcOrd="0" destOrd="0" presId="urn:microsoft.com/office/officeart/2005/8/layout/orgChart1"/>
    <dgm:cxn modelId="{47786510-B36F-47BE-ABB4-C61A4C22DADE}" type="presParOf" srcId="{D6D6AA48-B405-4F39-B8B2-ECC65711773F}" destId="{2D8A9110-C0B8-4208-84AC-61856E18A59F}" srcOrd="1" destOrd="0" presId="urn:microsoft.com/office/officeart/2005/8/layout/orgChart1"/>
    <dgm:cxn modelId="{7AC98C7C-DE62-4EEA-8672-C15B83F950FE}" type="presParOf" srcId="{FB99FAD3-22DB-401C-985F-BB88E4EEE605}" destId="{0ABC8E20-A615-4BD2-AD06-F88F304DD835}" srcOrd="1" destOrd="0" presId="urn:microsoft.com/office/officeart/2005/8/layout/orgChart1"/>
    <dgm:cxn modelId="{D833CA3F-1C1C-4777-9CAA-B2011F6E5235}" type="presParOf" srcId="{FB99FAD3-22DB-401C-985F-BB88E4EEE605}" destId="{7541EB2F-E164-47DA-B2E5-CF883B51A52A}" srcOrd="2" destOrd="0" presId="urn:microsoft.com/office/officeart/2005/8/layout/orgChart1"/>
    <dgm:cxn modelId="{923DA4B4-B673-4BB0-93FD-40281856928D}" type="presParOf" srcId="{E3386CE2-9C0A-4C97-BD13-DF192F371340}" destId="{91096DAA-304B-4B80-8AEF-7A964946E3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79E3BA-233F-4A6C-B87E-7B5ECC4278A5}">
      <dsp:nvSpPr>
        <dsp:cNvPr id="0" name=""/>
        <dsp:cNvSpPr/>
      </dsp:nvSpPr>
      <dsp:spPr>
        <a:xfrm>
          <a:off x="4230687" y="2633482"/>
          <a:ext cx="2993242" cy="51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44"/>
              </a:lnTo>
              <a:lnTo>
                <a:pt x="2993242" y="259744"/>
              </a:lnTo>
              <a:lnTo>
                <a:pt x="2993242" y="5194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BF761-2396-494D-9252-12049EDAE268}">
      <dsp:nvSpPr>
        <dsp:cNvPr id="0" name=""/>
        <dsp:cNvSpPr/>
      </dsp:nvSpPr>
      <dsp:spPr>
        <a:xfrm>
          <a:off x="4184967" y="2633482"/>
          <a:ext cx="91440" cy="519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4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7D20-B2CA-4B19-AD94-A6F26EFFC951}">
      <dsp:nvSpPr>
        <dsp:cNvPr id="0" name=""/>
        <dsp:cNvSpPr/>
      </dsp:nvSpPr>
      <dsp:spPr>
        <a:xfrm>
          <a:off x="1237445" y="2633482"/>
          <a:ext cx="2993242" cy="519488"/>
        </a:xfrm>
        <a:custGeom>
          <a:avLst/>
          <a:gdLst/>
          <a:ahLst/>
          <a:cxnLst/>
          <a:rect l="0" t="0" r="0" b="0"/>
          <a:pathLst>
            <a:path>
              <a:moveTo>
                <a:pt x="2993242" y="0"/>
              </a:moveTo>
              <a:lnTo>
                <a:pt x="2993242" y="259744"/>
              </a:lnTo>
              <a:lnTo>
                <a:pt x="0" y="259744"/>
              </a:lnTo>
              <a:lnTo>
                <a:pt x="0" y="5194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6A2F-66D5-47E2-87E9-71BB3E22B42D}">
      <dsp:nvSpPr>
        <dsp:cNvPr id="0" name=""/>
        <dsp:cNvSpPr/>
      </dsp:nvSpPr>
      <dsp:spPr>
        <a:xfrm>
          <a:off x="2993810" y="1396605"/>
          <a:ext cx="2473754" cy="1236877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Органиграмма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 проекта</a:t>
          </a:r>
        </a:p>
      </dsp:txBody>
      <dsp:txXfrm>
        <a:off x="2993810" y="1396605"/>
        <a:ext cx="2473754" cy="1236877"/>
      </dsp:txXfrm>
    </dsp:sp>
    <dsp:sp modelId="{E43C7470-0BF0-4053-B7DD-2A539E062123}">
      <dsp:nvSpPr>
        <dsp:cNvPr id="0" name=""/>
        <dsp:cNvSpPr/>
      </dsp:nvSpPr>
      <dsp:spPr>
        <a:xfrm>
          <a:off x="568" y="3152971"/>
          <a:ext cx="2473754" cy="123687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Виды и формы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воспитательной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 деятельности</a:t>
          </a:r>
        </a:p>
      </dsp:txBody>
      <dsp:txXfrm>
        <a:off x="568" y="3152971"/>
        <a:ext cx="2473754" cy="1236877"/>
      </dsp:txXfrm>
    </dsp:sp>
    <dsp:sp modelId="{1A5B91F9-EFEA-49BB-9E46-DB4026541116}">
      <dsp:nvSpPr>
        <dsp:cNvPr id="0" name=""/>
        <dsp:cNvSpPr/>
      </dsp:nvSpPr>
      <dsp:spPr>
        <a:xfrm>
          <a:off x="2993810" y="3152971"/>
          <a:ext cx="2473754" cy="123687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Диагностика</a:t>
          </a:r>
          <a:r>
            <a:rPr kumimoji="0" lang="ru-RU" sz="2200" b="0" i="0" u="none" strike="noStrike" kern="1200" cap="none" normalizeH="0" baseline="0" dirty="0" smtClean="0">
              <a:ln/>
              <a:effectLst/>
              <a:latin typeface="Tahoma" pitchFamily="34" charset="0"/>
            </a:rPr>
            <a:t> </a:t>
          </a:r>
        </a:p>
      </dsp:txBody>
      <dsp:txXfrm>
        <a:off x="2993810" y="3152971"/>
        <a:ext cx="2473754" cy="1236877"/>
      </dsp:txXfrm>
    </dsp:sp>
    <dsp:sp modelId="{30ACDDE7-FB9F-4DE6-9944-C74F601D75A8}">
      <dsp:nvSpPr>
        <dsp:cNvPr id="0" name=""/>
        <dsp:cNvSpPr/>
      </dsp:nvSpPr>
      <dsp:spPr>
        <a:xfrm>
          <a:off x="5987052" y="3152971"/>
          <a:ext cx="2473754" cy="123687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1" u="none" strike="noStrike" kern="1200" cap="none" normalizeH="0" baseline="0" dirty="0" smtClean="0">
              <a:ln/>
              <a:solidFill>
                <a:srgbClr val="0070C0"/>
              </a:solidFill>
              <a:effectLst/>
              <a:latin typeface="Tahoma" pitchFamily="34" charset="0"/>
            </a:rPr>
            <a:t>Направление </a:t>
          </a:r>
        </a:p>
      </dsp:txBody>
      <dsp:txXfrm>
        <a:off x="5987052" y="3152971"/>
        <a:ext cx="2473754" cy="123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E8F0-8662-46A9-B266-BFDCAAE3B60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E4C6-167E-4687-A0F0-861C32251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BBA4E4-D049-4C0E-84CD-73D413EAFA2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77CDC-7FC0-4D13-82E8-B47318280C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358114" cy="26860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Инновационные подходы взаимодействия школьного коллектива и родителей     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143248"/>
            <a:ext cx="6500858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Проект  составлен классным руководителем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квалификационной категории </a:t>
            </a:r>
            <a:r>
              <a:rPr lang="ru-RU" sz="2400" b="1" dirty="0" smtClean="0"/>
              <a:t>Г</a:t>
            </a:r>
            <a:r>
              <a:rPr lang="ru-RU" sz="2400" b="1" dirty="0" smtClean="0"/>
              <a:t>БОУ «</a:t>
            </a:r>
            <a:r>
              <a:rPr lang="ru-RU" sz="2400" b="1" dirty="0" err="1" smtClean="0"/>
              <a:t>Чистопольская</a:t>
            </a:r>
            <a:r>
              <a:rPr lang="ru-RU" sz="2400" b="1" dirty="0" smtClean="0"/>
              <a:t> кадетская  школа- интернат имени Героя Советского Союза Кузьмина Сергея </a:t>
            </a:r>
            <a:r>
              <a:rPr lang="ru-RU" sz="2400" b="1" dirty="0" err="1" smtClean="0"/>
              <a:t>Евдокимовича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Шаеховой</a:t>
            </a:r>
            <a:r>
              <a:rPr lang="ru-RU" sz="2400" b="1" dirty="0" smtClean="0"/>
              <a:t> </a:t>
            </a:r>
            <a:r>
              <a:rPr lang="ru-RU" sz="2400" b="1" dirty="0" smtClean="0"/>
              <a:t>Гульнарой Маратовной</a:t>
            </a:r>
            <a:endParaRPr lang="ru-RU" sz="24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85720" y="285728"/>
          <a:ext cx="8461375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Diagram 5"/>
          <p:cNvGraphicFramePr>
            <a:graphicFrameLocks/>
          </p:cNvGraphicFramePr>
          <p:nvPr/>
        </p:nvGraphicFramePr>
        <p:xfrm>
          <a:off x="1357290" y="285728"/>
          <a:ext cx="6572296" cy="5245100"/>
        </p:xfrm>
        <a:graphic>
          <a:graphicData uri="http://schemas.openxmlformats.org/drawingml/2006/compatibility">
            <com:legacyDrawing xmlns:com="http://schemas.openxmlformats.org/drawingml/2006/compatibility" spid="_x0000_s2053"/>
          </a:graphicData>
        </a:graphic>
      </p:graphicFrame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0" y="564357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КОММУНИКАТИВНАЯ МОДЕЛЬ ВЗАИМОДЕЙСТВИЯ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УЧЕНИК-УЧИТЕЛЬ-СЕМЬЯ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0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642918"/>
            <a:ext cx="4357718" cy="3151988"/>
          </a:xfrm>
          <a:noFill/>
        </p:spPr>
      </p:pic>
      <p:pic>
        <p:nvPicPr>
          <p:cNvPr id="9" name="Picture 8" descr="Изображение 0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4000504"/>
            <a:ext cx="3830355" cy="2556774"/>
          </a:xfrm>
          <a:noFill/>
        </p:spPr>
      </p:pic>
      <p:pic>
        <p:nvPicPr>
          <p:cNvPr id="10" name="Picture 4" descr="чистополь 001"/>
          <p:cNvPicPr>
            <a:picLocks noChangeAspect="1" noChangeArrowheads="1"/>
          </p:cNvPicPr>
          <p:nvPr/>
        </p:nvPicPr>
        <p:blipFill>
          <a:blip r:embed="rId4" cstate="print"/>
          <a:srcRect r="7893" b="9193"/>
          <a:stretch>
            <a:fillRect/>
          </a:stretch>
        </p:blipFill>
        <p:spPr>
          <a:xfrm>
            <a:off x="285720" y="4000504"/>
            <a:ext cx="3927270" cy="25653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3071810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«Фотография»</a:t>
            </a:r>
            <a:endParaRPr lang="ru-RU" sz="48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5929330"/>
            <a:ext cx="4214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«Урок физкультуры»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6000768"/>
            <a:ext cx="4021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« Дом, в котором я живу.»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42844" y="857232"/>
            <a:ext cx="431800" cy="58579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 dirty="0"/>
              <a:t>Е</a:t>
            </a:r>
          </a:p>
          <a:p>
            <a:pPr algn="l"/>
            <a:r>
              <a:rPr lang="ru-RU" sz="2000" b="1" dirty="0"/>
              <a:t>С</a:t>
            </a:r>
          </a:p>
          <a:p>
            <a:pPr algn="l"/>
            <a:r>
              <a:rPr lang="ru-RU" sz="2000" b="1" dirty="0"/>
              <a:t>Т</a:t>
            </a:r>
          </a:p>
          <a:p>
            <a:pPr algn="l"/>
            <a:r>
              <a:rPr lang="ru-RU" sz="2000" b="1" dirty="0"/>
              <a:t>Ь</a:t>
            </a:r>
          </a:p>
          <a:p>
            <a:pPr algn="l"/>
            <a:endParaRPr lang="ru-RU" sz="2000" b="1" dirty="0"/>
          </a:p>
          <a:p>
            <a:pPr algn="l"/>
            <a:r>
              <a:rPr lang="ru-RU" sz="2000" b="1" dirty="0"/>
              <a:t>Л</a:t>
            </a:r>
          </a:p>
          <a:p>
            <a:pPr algn="l"/>
            <a:r>
              <a:rPr lang="ru-RU" sz="2000" b="1" dirty="0"/>
              <a:t>И</a:t>
            </a:r>
          </a:p>
          <a:p>
            <a:pPr algn="l"/>
            <a:endParaRPr lang="ru-RU" sz="2000" b="1" dirty="0"/>
          </a:p>
          <a:p>
            <a:pPr algn="l"/>
            <a:r>
              <a:rPr lang="ru-RU" sz="2000" b="1" dirty="0"/>
              <a:t>И</a:t>
            </a:r>
          </a:p>
          <a:p>
            <a:pPr algn="l"/>
            <a:r>
              <a:rPr lang="ru-RU" sz="2000" b="1" dirty="0"/>
              <a:t>З</a:t>
            </a:r>
          </a:p>
          <a:p>
            <a:pPr algn="l"/>
            <a:r>
              <a:rPr lang="ru-RU" sz="2000" b="1" dirty="0"/>
              <a:t>М</a:t>
            </a:r>
          </a:p>
          <a:p>
            <a:pPr algn="l"/>
            <a:r>
              <a:rPr lang="ru-RU" sz="2000" b="1" dirty="0"/>
              <a:t>Е</a:t>
            </a:r>
          </a:p>
          <a:p>
            <a:pPr algn="l"/>
            <a:r>
              <a:rPr lang="ru-RU" sz="2000" b="1" dirty="0"/>
              <a:t>Н</a:t>
            </a:r>
          </a:p>
          <a:p>
            <a:pPr algn="l"/>
            <a:r>
              <a:rPr lang="ru-RU" sz="2000" b="1" dirty="0"/>
              <a:t>Е</a:t>
            </a:r>
          </a:p>
          <a:p>
            <a:pPr algn="l"/>
            <a:r>
              <a:rPr lang="ru-RU" sz="2000" b="1" dirty="0"/>
              <a:t>Н</a:t>
            </a:r>
          </a:p>
          <a:p>
            <a:pPr algn="l"/>
            <a:r>
              <a:rPr lang="ru-RU" sz="2000" b="1" dirty="0"/>
              <a:t>И</a:t>
            </a:r>
          </a:p>
          <a:p>
            <a:pPr algn="l"/>
            <a:r>
              <a:rPr lang="ru-RU" sz="2000" b="1" dirty="0"/>
              <a:t>Я</a:t>
            </a:r>
          </a:p>
          <a:p>
            <a:pPr algn="l"/>
            <a:r>
              <a:rPr lang="ru-RU" sz="2000" b="1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7148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</a:rPr>
              <a:t>Анализ проведенной работы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142984"/>
            <a:ext cx="59293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Внешний вид кадета (одежда, прическа, мимика, позы и т.д.)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Поведение кадета в разных видах деятельности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Качество участия в деятельности, организуемой проектом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Дружеские взаимоотношения со сверстниками, учителями, родителями, незнакомыми людьми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 Загруженность свободного времени (совместное проведение досуга)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Доверие и взаимопонимание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Желание поделиться своими бедами и радостями с членами семьи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Хороший психологический климат в семье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</a:rPr>
              <a:t>Отношение к самому себе и к родителям</a:t>
            </a:r>
            <a:endParaRPr lang="ru-RU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214414" y="1357298"/>
            <a:ext cx="428628" cy="642942"/>
          </a:xfrm>
          <a:prstGeom prst="curvedRightArrow">
            <a:avLst>
              <a:gd name="adj1" fmla="val 31982"/>
              <a:gd name="adj2" fmla="val 639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715272" y="1785926"/>
            <a:ext cx="431800" cy="433386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214414" y="2214554"/>
            <a:ext cx="360363" cy="642942"/>
          </a:xfrm>
          <a:prstGeom prst="curvedRightArrow">
            <a:avLst>
              <a:gd name="adj1" fmla="val 31982"/>
              <a:gd name="adj2" fmla="val 55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715272" y="2571744"/>
            <a:ext cx="431800" cy="6477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214414" y="3071810"/>
            <a:ext cx="360362" cy="576263"/>
          </a:xfrm>
          <a:prstGeom prst="curvedRightArrow">
            <a:avLst>
              <a:gd name="adj1" fmla="val 31982"/>
              <a:gd name="adj2" fmla="val 639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715272" y="3357562"/>
            <a:ext cx="431800" cy="6477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214414" y="3929066"/>
            <a:ext cx="360362" cy="576263"/>
          </a:xfrm>
          <a:prstGeom prst="curvedRightArrow">
            <a:avLst>
              <a:gd name="adj1" fmla="val 31982"/>
              <a:gd name="adj2" fmla="val 639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7715272" y="4143380"/>
            <a:ext cx="431800" cy="6477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542926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1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«Ученик- не вода, которая должна принять форму сосуда,</a:t>
            </a:r>
          </a:p>
          <a:p>
            <a:r>
              <a:rPr lang="ru-RU" sz="2400" kern="1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а факел, который нужно зажечь!»</a:t>
            </a:r>
            <a:endParaRPr lang="ru-RU" sz="2400" kern="10" dirty="0">
              <a:ln w="9525">
                <a:round/>
                <a:headEnd/>
                <a:tailEnd/>
              </a:ln>
              <a:solidFill>
                <a:schemeClr val="accent1"/>
              </a:solidFill>
              <a:latin typeface="Impac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571744"/>
            <a:ext cx="8502136" cy="24288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Благодарю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60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214422"/>
            <a:ext cx="2857520" cy="2571768"/>
          </a:xfrm>
        </p:spPr>
        <p:txBody>
          <a:bodyPr numCol="1">
            <a:normAutofit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«Каждый день продвигаться вперёд, делать что-то лучше, совершенствоваться, расти нравственно и духовно»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Святослав Рерих.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SvatoslavReri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275" b="22275"/>
          <a:stretch>
            <a:fillRect/>
          </a:stretch>
        </p:blipFill>
        <p:spPr>
          <a:xfrm rot="420000">
            <a:off x="3185884" y="1124643"/>
            <a:ext cx="5237045" cy="4112158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743200" cy="116205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B0F0"/>
                </a:solidFill>
              </a:rPr>
              <a:t>Главные идеи</a:t>
            </a:r>
            <a:r>
              <a:rPr lang="ru-RU" sz="3200" b="1" dirty="0" smtClean="0">
                <a:solidFill>
                  <a:srgbClr val="00B0F0"/>
                </a:solidFill>
              </a:rPr>
              <a:t>: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Семья - основа будущего благополучия человека, уверенности в завтрашнем дне.</a:t>
            </a:r>
          </a:p>
          <a:p>
            <a:pPr marL="457200" indent="-457200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Ребёнок – надежда и опора родителей, они вправе надеяться на его помощь и поддержку, на уважительное к себе отношение.</a:t>
            </a:r>
          </a:p>
          <a:p>
            <a:pPr marL="457200" indent="-457200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Ребёнок должен расти и развиваться в атмосфере любви, доброты и поддержки, свободной от любых форм насилия.</a:t>
            </a:r>
          </a:p>
          <a:p>
            <a:pPr marL="457200" indent="-457200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 должна помочь ребёнку сохранить и укрепить связь с отчим домом и семьёй. </a:t>
            </a:r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  <p:pic>
        <p:nvPicPr>
          <p:cNvPr id="8" name="Содержимое 7" descr="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357298"/>
            <a:ext cx="5257515" cy="4429156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3500462" cy="116205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Проблемы: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571612"/>
            <a:ext cx="7386662" cy="4676788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</a:rPr>
              <a:t>Низкая посещаемость родителями профилактических мероприятий;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</a:rPr>
              <a:t>Компетентность родителей в воспитании ребенка;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</a:rPr>
              <a:t>Воспитание у ребенка деятельностной позиции;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8000" dirty="0" smtClean="0">
                <a:solidFill>
                  <a:srgbClr val="002060"/>
                </a:solidFill>
              </a:rPr>
              <a:t>Среда и социальное окружение ребенка вне семьи и образовательного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672150" cy="1162050"/>
          </a:xfrm>
        </p:spPr>
        <p:txBody>
          <a:bodyPr/>
          <a:lstStyle/>
          <a:p>
            <a:r>
              <a:rPr lang="ru-RU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цели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6815158" cy="45720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На сплочение крепкого, дружного коллектива учителе, детей и их родителей;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endParaRPr lang="ru-RU" sz="1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На снятие агрессивного поведения подростков;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endParaRPr lang="ru-RU" sz="1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На индуктирование ощущения нужности, незаменимости каждого члена семьи;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endParaRPr lang="ru-RU" sz="1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На адаптацию к социуму;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endParaRPr lang="ru-RU" sz="1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На активацию и поиск новых способов отношений с другими, стремление к достижению поставленных целей;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endParaRPr lang="ru-RU" sz="1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На осознание учащимися всех возрастов значимости семьи в жизни любого человека;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480" y="704088"/>
            <a:ext cx="704852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Понятийный словарь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071670" y="2000240"/>
            <a:ext cx="6072230" cy="43577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Семья, отчий дом, родословная, уклад семьи, поколение семьи, авторитет отца и матери, история семьи, её традиции, обычаи, праздники и будни семьи, законы и правила жизни в семье, права и обязанности членов семьи, защищенность всех членов семьи, горе и радости каждой семьи, коллектив, коллективизм, взаимопонимание, взаимовыручка, ответственность, запреты, табу семьи и т.д.</a:t>
            </a:r>
            <a:endParaRPr lang="ru-RU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Личностные прототипы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2844" y="1857364"/>
            <a:ext cx="3714776" cy="4143404"/>
          </a:xfrm>
        </p:spPr>
        <p:txBody>
          <a:bodyPr/>
          <a:lstStyle/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Герои литературных произведений;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Многодетные семьи;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Учителя новаторы;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Семьи являющиеся примером силы духа и единения, правильного воспитания детей в семье.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12" name="Содержимое 11" descr="img-134618-9bb0b973d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785926"/>
            <a:ext cx="3388202" cy="2635269"/>
          </a:xfrm>
        </p:spPr>
      </p:pic>
      <p:pic>
        <p:nvPicPr>
          <p:cNvPr id="13" name="Содержимое 12" descr="2011_apel_ukraina_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4048496"/>
            <a:ext cx="3929090" cy="2687165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000792" cy="7858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Школьный коллектив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285984" y="1714488"/>
            <a:ext cx="5214974" cy="153351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Классный коллектив</a:t>
            </a:r>
            <a:endParaRPr lang="ru-RU" sz="36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4286248" y="857232"/>
            <a:ext cx="857256" cy="1285884"/>
          </a:xfrm>
          <a:prstGeom prst="stripedRightArrow">
            <a:avLst>
              <a:gd name="adj1" fmla="val 28390"/>
              <a:gd name="adj2" fmla="val 594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IMG_35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14942" y="2428868"/>
            <a:ext cx="292895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«Коллектив- это такая группа детей, которую объединяют общие, имеющие общественно ценный смысл цели и совместная деятельность, организуемая для их достижения.» 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/>
              <a:t> А.С. Макаренко</a:t>
            </a:r>
          </a:p>
        </p:txBody>
      </p:sp>
      <p:pic>
        <p:nvPicPr>
          <p:cNvPr id="11" name="Содержимое 6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714884"/>
            <a:ext cx="1861958" cy="19621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428604"/>
            <a:ext cx="7600976" cy="1247798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111B65"/>
                </a:solidFill>
              </a:rPr>
              <a:t>ПРИНЦИПЫ,</a:t>
            </a:r>
            <a:br>
              <a:rPr lang="ru-RU" sz="3200" b="1" u="sng" dirty="0" smtClean="0">
                <a:solidFill>
                  <a:srgbClr val="111B65"/>
                </a:solidFill>
              </a:rPr>
            </a:br>
            <a:r>
              <a:rPr lang="ru-RU" sz="3200" b="1" u="sng" dirty="0" smtClean="0">
                <a:solidFill>
                  <a:srgbClr val="111B65"/>
                </a:solidFill>
              </a:rPr>
              <a:t> лежащие в основе формирования классного коллектива:</a:t>
            </a:r>
            <a:endParaRPr lang="ru-RU" sz="2800" b="1" u="sng" dirty="0">
              <a:solidFill>
                <a:srgbClr val="111B6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1472" y="1714488"/>
            <a:ext cx="8001056" cy="457200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развития;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принцип;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ответственности;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равновесия;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изменения роли классного руководителя и воспитателя.</a:t>
            </a:r>
          </a:p>
          <a:p>
            <a:pPr>
              <a:buClr>
                <a:srgbClr val="00B050"/>
              </a:buClr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530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Инновационные подходы взаимодействия школьного коллектива и родителей     </vt:lpstr>
      <vt:lpstr>«Каждый день продвигаться вперёд, делать что-то лучше, совершенствоваться, расти нравственно и духовно»  Святослав Рерих.</vt:lpstr>
      <vt:lpstr>Главные идеи:</vt:lpstr>
      <vt:lpstr>Проблемы:</vt:lpstr>
      <vt:lpstr>Определение цели.</vt:lpstr>
      <vt:lpstr>Понятийный словарь: </vt:lpstr>
      <vt:lpstr>   Личностные прототипы:</vt:lpstr>
      <vt:lpstr>Школьный коллектив. </vt:lpstr>
      <vt:lpstr>ПРИНЦИПЫ,  лежащие в основе формирования классного коллектива: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Дмитрий Каленюк</cp:lastModifiedBy>
  <cp:revision>30</cp:revision>
  <dcterms:created xsi:type="dcterms:W3CDTF">2012-03-29T15:40:59Z</dcterms:created>
  <dcterms:modified xsi:type="dcterms:W3CDTF">2015-11-22T23:28:36Z</dcterms:modified>
</cp:coreProperties>
</file>