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8" r:id="rId3"/>
    <p:sldId id="261" r:id="rId4"/>
    <p:sldId id="262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B0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12470-115D-44C2-A3AA-3086ACF076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C2CA1-1FD0-4C94-8DF7-F3FA59C1C6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B142D-63E3-460A-83FF-216122C4D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88DD-F001-4467-9711-8259EDF9CD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534F2-6E26-4B3C-B133-39FD1280AE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9F2FE-4365-4B9C-817C-E58520A86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8CDB1-1C7C-4D46-840F-6129B0860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72BA6-4E50-49DB-AE1F-F306E48AFA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65ECC-B9A2-4CA5-8EDF-53496F415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C9D4F-F578-41C7-BA1F-F5825D0252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97FD6-0FC1-4D3E-96B9-7C0BBFEBA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56A618-A531-47F2-8146-51950F7FB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86250" y="4929188"/>
            <a:ext cx="4500563" cy="1571625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Подготовила: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учитель начальных классов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МКОУ </a:t>
            </a:r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«Средняя школа </a:t>
            </a:r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№3»</a:t>
            </a:r>
            <a:endParaRPr lang="ru-RU" sz="20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с.Дивное</a:t>
            </a:r>
            <a:endParaRPr lang="ru-RU" sz="20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Кравченко Наталья Александровна</a:t>
            </a:r>
            <a:endParaRPr lang="ru-RU" sz="20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1285860"/>
            <a:ext cx="5786478" cy="156966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ЧАСТИ РЕЧИ </a:t>
            </a:r>
          </a:p>
          <a:p>
            <a:pPr algn="ctr">
              <a:defRPr/>
            </a:pPr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ЗАКРЕПЛЕНИЕ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6143625" y="1500188"/>
            <a:ext cx="2428875" cy="27860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429000" y="1500188"/>
            <a:ext cx="2428875" cy="27860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42938" y="1500188"/>
            <a:ext cx="2428875" cy="27860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725513" y="692138"/>
            <a:ext cx="7561263" cy="950912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b="1" kern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СЛОВА-НАЗВАНИЯ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5786" y="1643050"/>
            <a:ext cx="2143140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868" y="1643050"/>
            <a:ext cx="214314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ПРИЗНАКОВ ПРЕДМЕТОВ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86512" y="1643050"/>
            <a:ext cx="2143140" cy="646331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ДЕЙСТВИЙ ПРЕДМЕТОВ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5813" y="2786063"/>
            <a:ext cx="207168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Кто?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71875" y="2643188"/>
            <a:ext cx="2071688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Какой?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Какая?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Какое?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15063" y="2643188"/>
            <a:ext cx="2286000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делает?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делаем?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делают?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делали?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28625" y="5429250"/>
            <a:ext cx="278606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ИМЯ СУЩЕСТВИТЕЛЬНОЕ</a:t>
            </a:r>
          </a:p>
          <a:p>
            <a:pPr algn="ctr">
              <a:defRPr/>
            </a:pP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(сущ.)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29000" y="5426075"/>
            <a:ext cx="250031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ИМЯ ПРИЛАГАТЕЛЬНОЕ</a:t>
            </a:r>
          </a:p>
          <a:p>
            <a:pPr algn="ctr">
              <a:defRPr/>
            </a:pP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(прил.)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57938" y="5426075"/>
            <a:ext cx="2071687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ГЛАГОЛ</a:t>
            </a:r>
          </a:p>
          <a:p>
            <a:pPr algn="ctr">
              <a:defRPr/>
            </a:pPr>
            <a:r>
              <a:rPr lang="ru-RU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(гл.)</a:t>
            </a:r>
          </a:p>
        </p:txBody>
      </p:sp>
      <p:sp>
        <p:nvSpPr>
          <p:cNvPr id="15" name="Стрелка вправо с вырезом 14"/>
          <p:cNvSpPr/>
          <p:nvPr/>
        </p:nvSpPr>
        <p:spPr>
          <a:xfrm rot="5400000">
            <a:off x="1553744" y="4697024"/>
            <a:ext cx="464347" cy="428628"/>
          </a:xfrm>
          <a:prstGeom prst="notched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трелка вправо с вырезом 17"/>
          <p:cNvSpPr/>
          <p:nvPr/>
        </p:nvSpPr>
        <p:spPr>
          <a:xfrm rot="5400000">
            <a:off x="4411265" y="4732744"/>
            <a:ext cx="464347" cy="428628"/>
          </a:xfrm>
          <a:prstGeom prst="notched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трелка вправо с вырезом 18"/>
          <p:cNvSpPr/>
          <p:nvPr/>
        </p:nvSpPr>
        <p:spPr>
          <a:xfrm rot="5400000">
            <a:off x="7197347" y="4697024"/>
            <a:ext cx="464347" cy="428628"/>
          </a:xfrm>
          <a:prstGeom prst="notched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 descr="http://thumbs.dreamstime.com/thumb_409/1244997173V02I8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271560"/>
            <a:ext cx="2643206" cy="1585924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3071813" y="1000125"/>
            <a:ext cx="3357562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Сказка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Чудо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Золотая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Терем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Белочка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Орешек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63" y="4084638"/>
            <a:ext cx="3357562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Добрый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Волшебная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Сказочный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Вкусное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Летает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Интересный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00688" y="4143375"/>
            <a:ext cx="3357562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Выдумывать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Заколдует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Рассказываем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Читать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Фея</a:t>
            </a:r>
          </a:p>
          <a:p>
            <a:pPr algn="ctr">
              <a:defRPr/>
            </a:pP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Мечтаем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86116" y="428604"/>
            <a:ext cx="2786082" cy="369332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СУЩЕСТВИТЕЛЬНОЕ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7247" y="3571876"/>
            <a:ext cx="2571768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ПРИЛАГАТЕЛЬНОЕ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43636" y="3500438"/>
            <a:ext cx="2143140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effectLst>
                  <a:glow rad="101600">
                    <a:schemeClr val="tx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ГЛАГОЛ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143375" y="2000250"/>
            <a:ext cx="1285875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571625" y="5799138"/>
            <a:ext cx="1285875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786563" y="5857875"/>
            <a:ext cx="785812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" name="Picture 20" descr="http://mir-skazki.org/images/narodnye_skazk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63" y="4214813"/>
            <a:ext cx="2576512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8" descr="http://thumbs.dreamstime.com/thumb_409/1244997173V02I8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857884" y="1285860"/>
            <a:ext cx="2571768" cy="158592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7" name="Picture 17" descr="https://st.free-lance.ru/users/QuBre/upload/f_4c0e0993d358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481" y="3857628"/>
            <a:ext cx="5739362" cy="2928958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2" name="TextBox 1"/>
          <p:cNvSpPr txBox="1"/>
          <p:nvPr/>
        </p:nvSpPr>
        <p:spPr>
          <a:xfrm>
            <a:off x="642938" y="428625"/>
            <a:ext cx="8215312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ru-RU" sz="3200" i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уроках мы                 сказку А.С. Пушкина. Там                             разные герои.                           старуха,                         старик,                             рыбка.               сначала выполняла просьбы старухи, а потом наказала её.               учит нас не быть жадными.               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00375" y="571500"/>
            <a:ext cx="19288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читали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57313" y="1285875"/>
            <a:ext cx="30718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встречаются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43688" y="1285875"/>
            <a:ext cx="19288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Жадная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57438" y="2020888"/>
            <a:ext cx="2286000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безвольный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86500" y="2000250"/>
            <a:ext cx="19288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золотая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14500" y="2747963"/>
            <a:ext cx="1928813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Рыбка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86438" y="3500438"/>
            <a:ext cx="1928812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Сказка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71875" y="323850"/>
            <a:ext cx="64293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215188" y="1000125"/>
            <a:ext cx="10001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28875" y="1071563"/>
            <a:ext cx="6429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29375" y="3252788"/>
            <a:ext cx="8572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86000" y="2500313"/>
            <a:ext cx="85725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00375" y="1785938"/>
            <a:ext cx="10001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15125" y="1785938"/>
            <a:ext cx="10001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  <p:bldP spid="21" grpId="0"/>
    </p:bldLst>
  </p:timing>
</p:sld>
</file>

<file path=ppt/theme/theme1.xml><?xml version="1.0" encoding="utf-8"?>
<a:theme xmlns:a="http://schemas.openxmlformats.org/drawingml/2006/main" name="Тема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Тема7</Template>
  <TotalTime>350</TotalTime>
  <Words>139</Words>
  <Application>Microsoft Office PowerPoint</Application>
  <PresentationFormat>Экран (4:3)</PresentationFormat>
  <Paragraphs>63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Тема7</vt:lpstr>
      <vt:lpstr>Слайд 1</vt:lpstr>
      <vt:lpstr>Слайд 2</vt:lpstr>
      <vt:lpstr>Слайд 3</vt:lpstr>
      <vt:lpstr>Слайд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Admin</cp:lastModifiedBy>
  <cp:revision>38</cp:revision>
  <dcterms:created xsi:type="dcterms:W3CDTF">2012-08-12T16:04:58Z</dcterms:created>
  <dcterms:modified xsi:type="dcterms:W3CDTF">2013-04-15T10:31:21Z</dcterms:modified>
</cp:coreProperties>
</file>