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0" r:id="rId5"/>
    <p:sldId id="261" r:id="rId6"/>
    <p:sldId id="262" r:id="rId7"/>
    <p:sldId id="263" r:id="rId8"/>
    <p:sldId id="265" r:id="rId9"/>
    <p:sldId id="264" r:id="rId10"/>
    <p:sldId id="266" r:id="rId11"/>
    <p:sldId id="267" r:id="rId12"/>
    <p:sldId id="25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379" y="-8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adalin.mospsy.ru/img6/hny52.jpg" TargetMode="External"/><Relationship Id="rId3" Type="http://schemas.openxmlformats.org/officeDocument/2006/relationships/hyperlink" Target="http://kartinki_njami.users.photofile.ru/photo/kartinki_njami/3407921/xlarge/73602160.gif" TargetMode="External"/><Relationship Id="rId7" Type="http://schemas.openxmlformats.org/officeDocument/2006/relationships/hyperlink" Target="http://adalin.mospsy.ru/img6/hny51.jpg" TargetMode="External"/><Relationship Id="rId12" Type="http://schemas.openxmlformats.org/officeDocument/2006/relationships/hyperlink" Target="http://adalin.mospsy.ru/img6/hny56.jpg" TargetMode="External"/><Relationship Id="rId2" Type="http://schemas.openxmlformats.org/officeDocument/2006/relationships/hyperlink" Target="http://www.kartinki.me/pic/201208/800x480/kartinki.me-6436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dalin.mospsy.ru/img6/hny50.jpg" TargetMode="External"/><Relationship Id="rId11" Type="http://schemas.openxmlformats.org/officeDocument/2006/relationships/hyperlink" Target="http://adalin.mospsy.ru/img6/hny55.jpg" TargetMode="External"/><Relationship Id="rId5" Type="http://schemas.openxmlformats.org/officeDocument/2006/relationships/hyperlink" Target="http://adalin.mospsy.ru/img6/hny49.jpg" TargetMode="External"/><Relationship Id="rId10" Type="http://schemas.openxmlformats.org/officeDocument/2006/relationships/hyperlink" Target="http://adalin.mospsy.ru/img6/hny54.jpg" TargetMode="External"/><Relationship Id="rId4" Type="http://schemas.openxmlformats.org/officeDocument/2006/relationships/hyperlink" Target="http://s3.pic4you.ru/allimage/y2013/12-29/12216/4086769.png" TargetMode="External"/><Relationship Id="rId9" Type="http://schemas.openxmlformats.org/officeDocument/2006/relationships/hyperlink" Target="http://adalin.mospsy.ru/img6/hny53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1500174"/>
            <a:ext cx="7772400" cy="1470025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ln w="12700">
                  <a:solidFill>
                    <a:srgbClr val="00B050"/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=""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Bookman Old Style" panose="02050604050505020204" pitchFamily="18" charset="0"/>
              </a:rPr>
              <a:t>Делаем объёмную снежинку</a:t>
            </a:r>
            <a:endParaRPr lang="ru-RU" sz="4800" b="1" dirty="0">
              <a:ln w="12700">
                <a:solidFill>
                  <a:srgbClr val="00B050"/>
                </a:solidFill>
              </a:ln>
              <a:blipFill dpi="0" rotWithShape="1">
                <a:blip r:embed="rId2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Bookman Old Style" panose="020506040505050202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86050" y="6000768"/>
            <a:ext cx="4214842" cy="500066"/>
          </a:xfrm>
        </p:spPr>
        <p:txBody>
          <a:bodyPr>
            <a:normAutofit/>
          </a:bodyPr>
          <a:lstStyle/>
          <a:p>
            <a:endParaRPr lang="ru-RU" sz="1800" b="1" dirty="0">
              <a:solidFill>
                <a:srgbClr val="7030A0"/>
              </a:solidFill>
            </a:endParaRPr>
          </a:p>
        </p:txBody>
      </p:sp>
      <p:pic>
        <p:nvPicPr>
          <p:cNvPr id="4" name="Рисунок 3" descr="hny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868" y="3071810"/>
            <a:ext cx="2563813" cy="1922860"/>
          </a:xfrm>
          <a:prstGeom prst="rect">
            <a:avLst/>
          </a:prstGeom>
          <a:ln w="25400">
            <a:solidFill>
              <a:srgbClr val="7030A0"/>
            </a:solidFill>
          </a:ln>
        </p:spPr>
      </p:pic>
    </p:spTree>
    <p:extLst>
      <p:ext uri="{BB962C8B-B14F-4D97-AF65-F5344CB8AC3E}">
        <p14:creationId xmlns="" xmlns:p14="http://schemas.microsoft.com/office/powerpoint/2010/main" val="247106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8860" y="274638"/>
            <a:ext cx="625794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Тоже самое проделываем со второй заготовкой.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4" name="Содержимое 3" descr="hny5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32000" y="1958181"/>
            <a:ext cx="5080000" cy="3810000"/>
          </a:xfrm>
          <a:ln w="25400">
            <a:solidFill>
              <a:srgbClr val="7030A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6050" y="857232"/>
            <a:ext cx="5829312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Осталось склеить заготовки между собой задними сторонами крест на крест и объёмная двусторонняя снежинка готова.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4" name="Содержимое 3" descr="hny5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71670" y="2357430"/>
            <a:ext cx="5080000" cy="3810000"/>
          </a:xfrm>
          <a:ln w="25400">
            <a:solidFill>
              <a:srgbClr val="7030A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Интернет-ресурсы: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0100" y="1571612"/>
            <a:ext cx="7787208" cy="4137323"/>
          </a:xfrm>
        </p:spPr>
        <p:txBody>
          <a:bodyPr>
            <a:normAutofit/>
          </a:bodyPr>
          <a:lstStyle/>
          <a:p>
            <a:pPr lvl="0"/>
            <a:r>
              <a:rPr lang="en-US" sz="1600" dirty="0">
                <a:solidFill>
                  <a:prstClr val="black"/>
                </a:solidFill>
                <a:hlinkClick r:id="rId2"/>
              </a:rPr>
              <a:t>http://www.kartinki.me/pic/201208/800x480/kartinki.me-6436.jpg</a:t>
            </a:r>
            <a:r>
              <a:rPr lang="ru-RU" sz="1600" dirty="0">
                <a:solidFill>
                  <a:prstClr val="black"/>
                </a:solidFill>
              </a:rPr>
              <a:t> -фон</a:t>
            </a:r>
          </a:p>
          <a:p>
            <a:pPr lvl="0"/>
            <a:r>
              <a:rPr lang="en-US" sz="1600" dirty="0">
                <a:solidFill>
                  <a:prstClr val="black"/>
                </a:solidFill>
                <a:hlinkClick r:id="rId3"/>
              </a:rPr>
              <a:t>http://kartinki_njami.users.photofile.ru/photo/kartinki_njami/3407921/xlarge/73602160.gif</a:t>
            </a:r>
            <a:r>
              <a:rPr lang="ru-RU" sz="1600" dirty="0">
                <a:solidFill>
                  <a:prstClr val="black"/>
                </a:solidFill>
              </a:rPr>
              <a:t> -фон голубой</a:t>
            </a:r>
          </a:p>
          <a:p>
            <a:pPr lvl="0"/>
            <a:r>
              <a:rPr lang="en-US" sz="1600" dirty="0">
                <a:solidFill>
                  <a:prstClr val="black"/>
                </a:solidFill>
                <a:hlinkClick r:id="rId4"/>
              </a:rPr>
              <a:t>http://s3.pic4you.ru/allimage/y2013/12-29/12216/4086769.png</a:t>
            </a:r>
            <a:r>
              <a:rPr lang="ru-RU" sz="1600" dirty="0">
                <a:solidFill>
                  <a:prstClr val="black"/>
                </a:solidFill>
              </a:rPr>
              <a:t> -веточка с игрушками</a:t>
            </a:r>
          </a:p>
          <a:p>
            <a:pPr lvl="0"/>
            <a:r>
              <a:rPr lang="en-US" sz="1600" dirty="0" smtClean="0">
                <a:hlinkClick r:id="rId5"/>
              </a:rPr>
              <a:t>http://adalin.mospsy.ru/img6/hny49.jpg</a:t>
            </a:r>
            <a:r>
              <a:rPr lang="ru-RU" sz="1600" dirty="0" smtClean="0"/>
              <a:t> -фото1</a:t>
            </a:r>
          </a:p>
          <a:p>
            <a:pPr lvl="0"/>
            <a:r>
              <a:rPr lang="en-US" sz="1600" dirty="0" smtClean="0">
                <a:hlinkClick r:id="rId6"/>
              </a:rPr>
              <a:t>http://adalin.mospsy.ru/img6/hny50.jpg</a:t>
            </a:r>
            <a:r>
              <a:rPr lang="ru-RU" sz="1600" dirty="0" smtClean="0"/>
              <a:t> -фото 2</a:t>
            </a:r>
          </a:p>
          <a:p>
            <a:pPr lvl="0"/>
            <a:r>
              <a:rPr lang="en-US" sz="1600" dirty="0" smtClean="0">
                <a:hlinkClick r:id="rId7"/>
              </a:rPr>
              <a:t>http://adalin.mospsy.ru/img6/hny51.jpg</a:t>
            </a:r>
            <a:r>
              <a:rPr lang="ru-RU" sz="1600" dirty="0" smtClean="0"/>
              <a:t> -фото 3</a:t>
            </a:r>
          </a:p>
          <a:p>
            <a:pPr lvl="0"/>
            <a:r>
              <a:rPr lang="en-US" sz="1600" dirty="0" smtClean="0">
                <a:hlinkClick r:id="rId8"/>
              </a:rPr>
              <a:t>http://adalin.mospsy.ru/img6/hny52.jpg</a:t>
            </a:r>
            <a:r>
              <a:rPr lang="ru-RU" sz="1600" dirty="0" smtClean="0"/>
              <a:t> -фото 4</a:t>
            </a:r>
          </a:p>
          <a:p>
            <a:pPr lvl="0"/>
            <a:r>
              <a:rPr lang="en-US" sz="1600" dirty="0" smtClean="0">
                <a:hlinkClick r:id="rId9"/>
              </a:rPr>
              <a:t>http://adalin.mospsy.ru/img6/hny53.jpg</a:t>
            </a:r>
            <a:r>
              <a:rPr lang="ru-RU" sz="1600" dirty="0" smtClean="0"/>
              <a:t> -фото5</a:t>
            </a:r>
          </a:p>
          <a:p>
            <a:pPr lvl="0"/>
            <a:r>
              <a:rPr lang="en-US" sz="1600" dirty="0" smtClean="0">
                <a:hlinkClick r:id="rId10"/>
              </a:rPr>
              <a:t>http://adalin.mospsy.ru/img6/hny54.jpg</a:t>
            </a:r>
            <a:r>
              <a:rPr lang="ru-RU" sz="1600" dirty="0" smtClean="0"/>
              <a:t> -фото6  </a:t>
            </a:r>
          </a:p>
          <a:p>
            <a:pPr lvl="0"/>
            <a:r>
              <a:rPr lang="en-US" sz="1600" dirty="0" smtClean="0">
                <a:hlinkClick r:id="rId11"/>
              </a:rPr>
              <a:t>http://adalin.mospsy.ru/img6/hny55.jpg</a:t>
            </a:r>
            <a:r>
              <a:rPr lang="ru-RU" sz="1600" dirty="0" smtClean="0"/>
              <a:t> -фото 7</a:t>
            </a:r>
          </a:p>
          <a:p>
            <a:pPr lvl="0"/>
            <a:r>
              <a:rPr lang="en-US" sz="1600" dirty="0" smtClean="0">
                <a:hlinkClick r:id="rId12"/>
              </a:rPr>
              <a:t>http://adalin.mospsy.ru/img6/hny56.jpg</a:t>
            </a:r>
            <a:r>
              <a:rPr lang="ru-RU" sz="1600" dirty="0" smtClean="0"/>
              <a:t> - фото8</a:t>
            </a:r>
            <a:endParaRPr lang="ru-RU" sz="1600" dirty="0"/>
          </a:p>
        </p:txBody>
      </p:sp>
    </p:spTree>
    <p:extLst>
      <p:ext uri="{BB962C8B-B14F-4D97-AF65-F5344CB8AC3E}">
        <p14:creationId xmlns="" xmlns:p14="http://schemas.microsoft.com/office/powerpoint/2010/main" val="150526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546" y="857232"/>
            <a:ext cx="6729402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Чтобы сделать объемную снежинку из бумаги вам понадобятся: бумага формата А4 - 2 листа, ножницы, клей и новогоднее настроение.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4" name="Содержимое 3" descr="hny4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43174" y="2500306"/>
            <a:ext cx="4437058" cy="3327794"/>
          </a:xfrm>
          <a:ln w="25400">
            <a:solidFill>
              <a:srgbClr val="7030A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5984" y="642918"/>
            <a:ext cx="6472254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Каждый лист складываем по диагонали, отрезая лишнее, получаем 2 квадрата.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4" name="Содержимое 3" descr="hny4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3108" y="2214554"/>
            <a:ext cx="4984749" cy="3738562"/>
          </a:xfrm>
          <a:ln w="25400">
            <a:solidFill>
              <a:srgbClr val="7030A0"/>
            </a:solidFill>
          </a:ln>
        </p:spPr>
      </p:pic>
    </p:spTree>
    <p:extLst>
      <p:ext uri="{BB962C8B-B14F-4D97-AF65-F5344CB8AC3E}">
        <p14:creationId xmlns="" xmlns:p14="http://schemas.microsoft.com/office/powerpoint/2010/main" val="3758700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3174" y="571480"/>
            <a:ext cx="5900750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Получившиеся квадраты, не разворачивая, складываем еще раз пополам по диагонали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pic>
        <p:nvPicPr>
          <p:cNvPr id="4" name="Содержимое 3" descr="hny5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71670" y="2214554"/>
            <a:ext cx="5080000" cy="3810000"/>
          </a:xfrm>
          <a:ln w="25400">
            <a:solidFill>
              <a:srgbClr val="7030A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500042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 </a:t>
            </a:r>
            <a:r>
              <a:rPr lang="ru-RU" sz="3600" b="1" dirty="0" smtClean="0">
                <a:solidFill>
                  <a:srgbClr val="002060"/>
                </a:solidFill>
              </a:rPr>
              <a:t>Вырезаем лепестки.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4" name="Содержимое 3" descr="hny5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71670" y="2071678"/>
            <a:ext cx="5080000" cy="3810000"/>
          </a:xfrm>
          <a:ln w="25400">
            <a:solidFill>
              <a:srgbClr val="7030A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7422" y="642918"/>
            <a:ext cx="6472254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В каждом лепестке делаем по 2 надреза, немного не доходя до сгиба.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4" name="Содержимое 3" descr="hny5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3108" y="2071678"/>
            <a:ext cx="5080000" cy="3810000"/>
          </a:xfrm>
          <a:ln w="25400">
            <a:solidFill>
              <a:srgbClr val="7030A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794" y="428604"/>
            <a:ext cx="6929486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Разворачиваем заготовку.</a:t>
            </a:r>
            <a:endParaRPr lang="ru-RU" sz="4000" b="1" dirty="0">
              <a:solidFill>
                <a:srgbClr val="002060"/>
              </a:solidFill>
            </a:endParaRPr>
          </a:p>
        </p:txBody>
      </p:sp>
      <p:pic>
        <p:nvPicPr>
          <p:cNvPr id="4" name="Содержимое 3" descr="hny5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32000" y="1958181"/>
            <a:ext cx="5080000" cy="3810000"/>
          </a:xfrm>
          <a:ln w="25400">
            <a:solidFill>
              <a:srgbClr val="7030A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0298" y="428604"/>
            <a:ext cx="6115064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Среднюю часть приклеиваем к середине.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4" name="Содержимое 3" descr="hny5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32000" y="1958181"/>
            <a:ext cx="5080000" cy="3810000"/>
          </a:xfrm>
          <a:ln w="25400">
            <a:solidFill>
              <a:srgbClr val="7030A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1736" y="274638"/>
            <a:ext cx="6115064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Повторяем с остальными лепестками.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4" name="Содержимое 3" descr="hny5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32000" y="1958181"/>
            <a:ext cx="5080000" cy="3810000"/>
          </a:xfrm>
          <a:ln w="25400">
            <a:solidFill>
              <a:srgbClr val="7030A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167</Words>
  <Application>Microsoft Office PowerPoint</Application>
  <PresentationFormat>Экран (4:3)</PresentationFormat>
  <Paragraphs>23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Делаем объёмную снежинку</vt:lpstr>
      <vt:lpstr>Чтобы сделать объемную снежинку из бумаги вам понадобятся: бумага формата А4 - 2 листа, ножницы, клей и новогоднее настроение.</vt:lpstr>
      <vt:lpstr>Каждый лист складываем по диагонали, отрезая лишнее, получаем 2 квадрата.</vt:lpstr>
      <vt:lpstr>Получившиеся квадраты, не разворачивая, складываем еще раз пополам по диагонали.</vt:lpstr>
      <vt:lpstr> Вырезаем лепестки.</vt:lpstr>
      <vt:lpstr>В каждом лепестке делаем по 2 надреза, немного не доходя до сгиба.</vt:lpstr>
      <vt:lpstr>Разворачиваем заготовку.</vt:lpstr>
      <vt:lpstr>Среднюю часть приклеиваем к середине.</vt:lpstr>
      <vt:lpstr>Повторяем с остальными лепестками.</vt:lpstr>
      <vt:lpstr>Тоже самое проделываем со второй заготовкой.</vt:lpstr>
      <vt:lpstr>Осталось склеить заготовки между собой задними сторонами крест на крест и объёмная двусторонняя снежинка готова.</vt:lpstr>
      <vt:lpstr>Интернет-ресурсы: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Наталья</dc:creator>
  <cp:lastModifiedBy>юлия</cp:lastModifiedBy>
  <cp:revision>6</cp:revision>
  <dcterms:created xsi:type="dcterms:W3CDTF">2014-11-14T09:53:13Z</dcterms:created>
  <dcterms:modified xsi:type="dcterms:W3CDTF">2015-11-22T15:42:50Z</dcterms:modified>
</cp:coreProperties>
</file>