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неб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0"/>
            <a:ext cx="7124236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000100" y="2214554"/>
            <a:ext cx="67866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7 чудес света</a:t>
            </a:r>
            <a:endParaRPr lang="ru-RU" sz="8000" b="1" i="1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807246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Галикарнасский мавзолей</a:t>
            </a:r>
            <a:r>
              <a:rPr lang="ru-RU" sz="3200" dirty="0" smtClean="0">
                <a:latin typeface="Monotype Corsiva" pitchFamily="66" charset="0"/>
              </a:rPr>
              <a:t> (греч. </a:t>
            </a:r>
            <a:r>
              <a:rPr lang="ru-RU" sz="3200" dirty="0" err="1" smtClean="0">
                <a:latin typeface="Monotype Corsiva" pitchFamily="66" charset="0"/>
              </a:rPr>
              <a:t>Μαυσωλείο της Αλικαρνασσού;тур.</a:t>
            </a:r>
            <a:r>
              <a:rPr lang="ru-RU" sz="3200" dirty="0" smtClean="0">
                <a:latin typeface="Monotype Corsiva" pitchFamily="66" charset="0"/>
              </a:rPr>
              <a:t> </a:t>
            </a:r>
            <a:r>
              <a:rPr lang="ru-RU" sz="3200" dirty="0" err="1" smtClean="0">
                <a:latin typeface="Monotype Corsiva" pitchFamily="66" charset="0"/>
              </a:rPr>
              <a:t>Halikarnas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Mozolesi</a:t>
            </a:r>
            <a:r>
              <a:rPr lang="ru-RU" sz="3200" dirty="0" smtClean="0">
                <a:latin typeface="Monotype Corsiva" pitchFamily="66" charset="0"/>
              </a:rPr>
              <a:t>) — надгробный памятник </a:t>
            </a:r>
            <a:r>
              <a:rPr lang="ru-RU" sz="3200" dirty="0" err="1" smtClean="0">
                <a:latin typeface="Monotype Corsiva" pitchFamily="66" charset="0"/>
              </a:rPr>
              <a:t>карийскогоправителя</a:t>
            </a:r>
            <a:r>
              <a:rPr lang="ru-RU" sz="3200" dirty="0" smtClean="0">
                <a:latin typeface="Monotype Corsiva" pitchFamily="66" charset="0"/>
              </a:rPr>
              <a:t> </a:t>
            </a:r>
            <a:r>
              <a:rPr lang="ru-RU" sz="3200" dirty="0" err="1" smtClean="0">
                <a:latin typeface="Monotype Corsiva" pitchFamily="66" charset="0"/>
              </a:rPr>
              <a:t>Мавсола</a:t>
            </a:r>
            <a:r>
              <a:rPr lang="ru-RU" sz="3200" dirty="0" smtClean="0">
                <a:latin typeface="Monotype Corsiva" pitchFamily="66" charset="0"/>
              </a:rPr>
              <a:t> (греч. </a:t>
            </a:r>
            <a:r>
              <a:rPr lang="ru-RU" sz="3200" dirty="0" err="1" smtClean="0">
                <a:latin typeface="Monotype Corsiva" pitchFamily="66" charset="0"/>
              </a:rPr>
              <a:t>Μαύσωλος</a:t>
            </a:r>
            <a:r>
              <a:rPr lang="ru-RU" sz="3200" dirty="0" smtClean="0">
                <a:latin typeface="Monotype Corsiva" pitchFamily="66" charset="0"/>
              </a:rPr>
              <a:t>), сооружён в середине IV века до н. э. по приказу его супруги </a:t>
            </a:r>
            <a:r>
              <a:rPr lang="ru-RU" sz="3200" dirty="0" err="1" smtClean="0">
                <a:latin typeface="Monotype Corsiva" pitchFamily="66" charset="0"/>
              </a:rPr>
              <a:t>Артемисии</a:t>
            </a:r>
            <a:r>
              <a:rPr lang="ru-RU" sz="3200" dirty="0" smtClean="0">
                <a:latin typeface="Monotype Corsiva" pitchFamily="66" charset="0"/>
              </a:rPr>
              <a:t> III в </a:t>
            </a:r>
            <a:r>
              <a:rPr lang="ru-RU" sz="3200" dirty="0" err="1" smtClean="0">
                <a:latin typeface="Monotype Corsiva" pitchFamily="66" charset="0"/>
              </a:rPr>
              <a:t>Галикарнасе</a:t>
            </a:r>
            <a:r>
              <a:rPr lang="ru-RU" sz="3200" dirty="0" smtClean="0">
                <a:latin typeface="Monotype Corsiva" pitchFamily="66" charset="0"/>
              </a:rPr>
              <a:t>, современном </a:t>
            </a:r>
            <a:r>
              <a:rPr lang="ru-RU" sz="3200" dirty="0" err="1" smtClean="0">
                <a:latin typeface="Monotype Corsiva" pitchFamily="66" charset="0"/>
              </a:rPr>
              <a:t>Бодруме</a:t>
            </a:r>
            <a:r>
              <a:rPr lang="ru-RU" sz="3200" dirty="0" smtClean="0">
                <a:latin typeface="Monotype Corsiva" pitchFamily="66" charset="0"/>
              </a:rPr>
              <a:t>, (Турция), одно из античных чудес света. Как сооружение он являлся сложным сочетанием династического памятника </a:t>
            </a:r>
            <a:r>
              <a:rPr lang="ru-RU" sz="3200" dirty="0" err="1" smtClean="0">
                <a:latin typeface="Monotype Corsiva" pitchFamily="66" charset="0"/>
              </a:rPr>
              <a:t>Гекатомнидов</a:t>
            </a:r>
            <a:r>
              <a:rPr lang="ru-RU" sz="3200" dirty="0" smtClean="0">
                <a:latin typeface="Monotype Corsiva" pitchFamily="66" charset="0"/>
              </a:rPr>
              <a:t>, </a:t>
            </a:r>
            <a:r>
              <a:rPr lang="ru-RU" sz="3200" dirty="0" err="1" smtClean="0">
                <a:latin typeface="Monotype Corsiva" pitchFamily="66" charset="0"/>
              </a:rPr>
              <a:t>героона</a:t>
            </a:r>
            <a:r>
              <a:rPr lang="ru-RU" sz="3200" dirty="0" smtClean="0">
                <a:latin typeface="Monotype Corsiva" pitchFamily="66" charset="0"/>
              </a:rPr>
              <a:t> и усыпальницы </a:t>
            </a:r>
            <a:r>
              <a:rPr lang="ru-RU" sz="3200" dirty="0" err="1" smtClean="0">
                <a:latin typeface="Monotype Corsiva" pitchFamily="66" charset="0"/>
              </a:rPr>
              <a:t>Мавсола</a:t>
            </a:r>
            <a:r>
              <a:rPr lang="ru-RU" sz="3200" dirty="0" smtClean="0">
                <a:latin typeface="Monotype Corsiva" pitchFamily="66" charset="0"/>
              </a:rPr>
              <a:t>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жж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531" y="785794"/>
            <a:ext cx="7725887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928670"/>
            <a:ext cx="6858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Колосс Родосский</a:t>
            </a:r>
            <a:r>
              <a:rPr lang="ru-RU" sz="3600" dirty="0" smtClean="0">
                <a:latin typeface="Monotype Corsiva" pitchFamily="66" charset="0"/>
              </a:rPr>
              <a:t> (греч. </a:t>
            </a:r>
            <a:r>
              <a:rPr lang="ru-RU" sz="3600" dirty="0" err="1" smtClean="0">
                <a:latin typeface="Monotype Corsiva" pitchFamily="66" charset="0"/>
              </a:rPr>
              <a:t>Κολοσσός της Ρόδου, </a:t>
            </a:r>
            <a:r>
              <a:rPr lang="ru-RU" sz="3600" dirty="0" smtClean="0">
                <a:latin typeface="Monotype Corsiva" pitchFamily="66" charset="0"/>
              </a:rPr>
              <a:t>лат. </a:t>
            </a:r>
            <a:r>
              <a:rPr lang="ru-RU" sz="3600" dirty="0" err="1" smtClean="0">
                <a:latin typeface="Monotype Corsiva" pitchFamily="66" charset="0"/>
              </a:rPr>
              <a:t>Colossus</a:t>
            </a:r>
            <a:r>
              <a:rPr lang="ru-RU" sz="3600" dirty="0" smtClean="0">
                <a:latin typeface="Monotype Corsiva" pitchFamily="66" charset="0"/>
              </a:rPr>
              <a:t> </a:t>
            </a:r>
            <a:r>
              <a:rPr lang="ru-RU" sz="3600" dirty="0" err="1" smtClean="0">
                <a:latin typeface="Monotype Corsiva" pitchFamily="66" charset="0"/>
              </a:rPr>
              <a:t>Rhodi</a:t>
            </a:r>
            <a:r>
              <a:rPr lang="ru-RU" sz="3600" dirty="0" smtClean="0">
                <a:latin typeface="Monotype Corsiva" pitchFamily="66" charset="0"/>
              </a:rPr>
              <a:t>) —гигантская статуя древнегреческого бога Солнца — Гелиоса, которая стояла в портовом городе Родосе, расположенном на одноимённом острове в Эгейском море, в Греции. Одно из «Семи чудес света».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0"/>
            <a:ext cx="4757765" cy="6721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571612"/>
            <a:ext cx="70009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Александри́йский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dirty="0" err="1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мая́к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4000" dirty="0" smtClean="0">
                <a:latin typeface="Monotype Corsiva" pitchFamily="66" charset="0"/>
              </a:rPr>
              <a:t>(</a:t>
            </a:r>
            <a:r>
              <a:rPr lang="ru-RU" sz="4000" dirty="0" err="1" smtClean="0">
                <a:latin typeface="Monotype Corsiva" pitchFamily="66" charset="0"/>
              </a:rPr>
              <a:t>Фа́росский</a:t>
            </a:r>
            <a:r>
              <a:rPr lang="ru-RU" sz="4000" dirty="0" smtClean="0">
                <a:latin typeface="Monotype Corsiva" pitchFamily="66" charset="0"/>
              </a:rPr>
              <a:t> маяк) — </a:t>
            </a:r>
            <a:r>
              <a:rPr lang="ru-RU" sz="4000" dirty="0" err="1" smtClean="0">
                <a:latin typeface="Monotype Corsiva" pitchFamily="66" charset="0"/>
              </a:rPr>
              <a:t>маяк</a:t>
            </a:r>
            <a:r>
              <a:rPr lang="ru-RU" sz="4000" dirty="0" smtClean="0">
                <a:latin typeface="Monotype Corsiva" pitchFamily="66" charset="0"/>
              </a:rPr>
              <a:t>, построенный в III веке до н. э. на острове </a:t>
            </a:r>
            <a:r>
              <a:rPr lang="ru-RU" sz="4000" dirty="0" err="1" smtClean="0">
                <a:latin typeface="Monotype Corsiva" pitchFamily="66" charset="0"/>
              </a:rPr>
              <a:t>Фарос</a:t>
            </a:r>
            <a:r>
              <a:rPr lang="ru-RU" sz="4000" dirty="0" smtClean="0">
                <a:latin typeface="Monotype Corsiva" pitchFamily="66" charset="0"/>
              </a:rPr>
              <a:t> около египетского города Александрии, одно из 7 чудес </a:t>
            </a:r>
            <a:r>
              <a:rPr lang="ru-RU" sz="4000" dirty="0" smtClean="0">
                <a:latin typeface="Monotype Corsiva" pitchFamily="66" charset="0"/>
              </a:rPr>
              <a:t>света.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чанные файлы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71480"/>
            <a:ext cx="7870636" cy="52853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000100" y="792163"/>
            <a:ext cx="7000924" cy="3851283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  <a:scene3d>
              <a:camera prst="legacyPerspectiveBottomRight">
                <a:rot lat="0" lon="206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rtl="0"/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1"/>
                </a:gradFill>
                <a:effectLst/>
                <a:latin typeface="Arial Black"/>
              </a:rPr>
              <a:t>Спасибо за внимание!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07246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C00000"/>
                </a:solidFill>
                <a:latin typeface="Monotype Corsiva" pitchFamily="66" charset="0"/>
              </a:rPr>
              <a:t>Пирами́да</a:t>
            </a:r>
            <a:r>
              <a:rPr lang="ru-RU" sz="2800" dirty="0" smtClean="0">
                <a:solidFill>
                  <a:srgbClr val="C00000"/>
                </a:solidFill>
                <a:latin typeface="Monotype Corsiva" pitchFamily="66" charset="0"/>
              </a:rPr>
              <a:t> </a:t>
            </a:r>
            <a:r>
              <a:rPr lang="ru-RU" sz="2800" dirty="0" err="1" smtClean="0">
                <a:solidFill>
                  <a:srgbClr val="C00000"/>
                </a:solidFill>
                <a:latin typeface="Monotype Corsiva" pitchFamily="66" charset="0"/>
              </a:rPr>
              <a:t>Хео́пса</a:t>
            </a:r>
            <a:r>
              <a:rPr lang="ru-RU" sz="2800" dirty="0" smtClean="0">
                <a:latin typeface="Monotype Corsiva" pitchFamily="66" charset="0"/>
              </a:rPr>
              <a:t> (</a:t>
            </a:r>
            <a:r>
              <a:rPr lang="ru-RU" sz="2800" dirty="0" err="1" smtClean="0">
                <a:latin typeface="Monotype Corsiva" pitchFamily="66" charset="0"/>
              </a:rPr>
              <a:t>Хуфу</a:t>
            </a:r>
            <a:r>
              <a:rPr lang="ru-RU" sz="2800" dirty="0" smtClean="0">
                <a:latin typeface="Monotype Corsiva" pitchFamily="66" charset="0"/>
              </a:rPr>
              <a:t>), Великая пирамида Гизы — крупнейшая из египетских пирамид, единственное из «Семи чудес света», сохранившееся до наших дней.</a:t>
            </a:r>
          </a:p>
          <a:p>
            <a:r>
              <a:rPr lang="ru-RU" sz="2800" dirty="0" smtClean="0">
                <a:latin typeface="Monotype Corsiva" pitchFamily="66" charset="0"/>
              </a:rPr>
              <a:t>Пирамида Хеопса входит в комплекс самых крупных египетских пирамид, расположенных на плато Гиза. Это — пирамиды Хеопса (</a:t>
            </a:r>
            <a:r>
              <a:rPr lang="ru-RU" sz="2800" dirty="0" err="1" smtClean="0">
                <a:latin typeface="Monotype Corsiva" pitchFamily="66" charset="0"/>
              </a:rPr>
              <a:t>Хуфу</a:t>
            </a:r>
            <a:r>
              <a:rPr lang="ru-RU" sz="2800" dirty="0" smtClean="0">
                <a:latin typeface="Monotype Corsiva" pitchFamily="66" charset="0"/>
              </a:rPr>
              <a:t>), </a:t>
            </a:r>
            <a:r>
              <a:rPr lang="ru-RU" sz="2800" dirty="0" err="1" smtClean="0">
                <a:latin typeface="Monotype Corsiva" pitchFamily="66" charset="0"/>
              </a:rPr>
              <a:t>Хефрена</a:t>
            </a:r>
            <a:r>
              <a:rPr lang="ru-RU" sz="2800" dirty="0" smtClean="0">
                <a:latin typeface="Monotype Corsiva" pitchFamily="66" charset="0"/>
              </a:rPr>
              <a:t> (</a:t>
            </a:r>
            <a:r>
              <a:rPr lang="ru-RU" sz="2800" dirty="0" err="1" smtClean="0">
                <a:latin typeface="Monotype Corsiva" pitchFamily="66" charset="0"/>
              </a:rPr>
              <a:t>Хафра</a:t>
            </a:r>
            <a:r>
              <a:rPr lang="ru-RU" sz="2800" dirty="0" smtClean="0">
                <a:latin typeface="Monotype Corsiva" pitchFamily="66" charset="0"/>
              </a:rPr>
              <a:t>) и </a:t>
            </a:r>
            <a:r>
              <a:rPr lang="ru-RU" sz="2800" dirty="0" err="1" smtClean="0">
                <a:latin typeface="Monotype Corsiva" pitchFamily="66" charset="0"/>
              </a:rPr>
              <a:t>Микерина</a:t>
            </a:r>
            <a:r>
              <a:rPr lang="ru-RU" sz="2800" dirty="0" smtClean="0">
                <a:latin typeface="Monotype Corsiva" pitchFamily="66" charset="0"/>
              </a:rPr>
              <a:t> (</a:t>
            </a:r>
            <a:r>
              <a:rPr lang="ru-RU" sz="2800" dirty="0" err="1" smtClean="0">
                <a:latin typeface="Monotype Corsiva" pitchFamily="66" charset="0"/>
              </a:rPr>
              <a:t>Менкаура</a:t>
            </a:r>
            <a:r>
              <a:rPr lang="ru-RU" sz="2800" dirty="0" smtClean="0">
                <a:latin typeface="Monotype Corsiva" pitchFamily="66" charset="0"/>
              </a:rPr>
              <a:t>). Архитектором Великой пирамиды считается </a:t>
            </a:r>
            <a:r>
              <a:rPr lang="ru-RU" sz="2800" dirty="0" err="1" smtClean="0">
                <a:latin typeface="Monotype Corsiva" pitchFamily="66" charset="0"/>
              </a:rPr>
              <a:t>Хемион</a:t>
            </a:r>
            <a:r>
              <a:rPr lang="ru-RU" sz="2800" dirty="0" smtClean="0">
                <a:latin typeface="Monotype Corsiva" pitchFamily="66" charset="0"/>
              </a:rPr>
              <a:t>, визирь и племянник Хеопса. Он также носил титул «Управляющий всеми стройками фараона». Более трёх тысяч лет (до постройки кафедрального собора в Линкольне, Англия, около 1300 года) пирамида являлась самой высокой постройкой на Земле.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ce-nut.ru/egypt/egypt03402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7949714" cy="5453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1439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Вися́чие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сады́ </a:t>
            </a:r>
            <a:r>
              <a:rPr lang="ru-RU" sz="3200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Семирами́ды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 </a:t>
            </a:r>
            <a:r>
              <a:rPr lang="ru-RU" sz="3200" dirty="0" smtClean="0">
                <a:latin typeface="Monotype Corsiva" pitchFamily="66" charset="0"/>
              </a:rPr>
              <a:t>— одно из Семи чудес света. Более корректное имя для этого сооружения — Висячие сады </a:t>
            </a:r>
            <a:r>
              <a:rPr lang="ru-RU" sz="3200" dirty="0" err="1" smtClean="0">
                <a:latin typeface="Monotype Corsiva" pitchFamily="66" charset="0"/>
              </a:rPr>
              <a:t>Амитис</a:t>
            </a:r>
            <a:r>
              <a:rPr lang="ru-RU" sz="3200" dirty="0" smtClean="0">
                <a:latin typeface="Monotype Corsiva" pitchFamily="66" charset="0"/>
              </a:rPr>
              <a:t> (по другим источникам — </a:t>
            </a:r>
            <a:r>
              <a:rPr lang="ru-RU" sz="3200" dirty="0" err="1" smtClean="0">
                <a:latin typeface="Monotype Corsiva" pitchFamily="66" charset="0"/>
              </a:rPr>
              <a:t>Аманис</a:t>
            </a:r>
            <a:r>
              <a:rPr lang="ru-RU" sz="3200" dirty="0" smtClean="0">
                <a:latin typeface="Monotype Corsiva" pitchFamily="66" charset="0"/>
              </a:rPr>
              <a:t>): именно так звали жену вавилонского царя Навуходоносора II, ради которой сады были </a:t>
            </a:r>
            <a:r>
              <a:rPr lang="ru-RU" sz="3200" dirty="0" smtClean="0">
                <a:latin typeface="Monotype Corsiva" pitchFamily="66" charset="0"/>
              </a:rPr>
              <a:t>созданы. </a:t>
            </a:r>
            <a:r>
              <a:rPr lang="ru-RU" sz="3200" dirty="0" smtClean="0">
                <a:latin typeface="Monotype Corsiva" pitchFamily="66" charset="0"/>
              </a:rPr>
              <a:t>Предположительно располагались в древнем государстве Вавилон, возле современного города Хилла. Согласно альтернативной версии, основанной на повторной </a:t>
            </a:r>
            <a:r>
              <a:rPr lang="ru-RU" sz="3200" dirty="0" err="1" smtClean="0">
                <a:latin typeface="Monotype Corsiva" pitchFamily="66" charset="0"/>
              </a:rPr>
              <a:t>расшифровкеклинописных</a:t>
            </a:r>
            <a:r>
              <a:rPr lang="ru-RU" sz="3200" dirty="0" smtClean="0">
                <a:latin typeface="Monotype Corsiva" pitchFamily="66" charset="0"/>
              </a:rPr>
              <a:t> табличек, могли находиться в Ниневии, </a:t>
            </a:r>
            <a:r>
              <a:rPr lang="ru-RU" sz="3200" dirty="0" err="1" smtClean="0">
                <a:latin typeface="Monotype Corsiva" pitchFamily="66" charset="0"/>
              </a:rPr>
              <a:t>столицеАссирийского</a:t>
            </a:r>
            <a:r>
              <a:rPr lang="ru-RU" sz="3200" dirty="0" smtClean="0">
                <a:latin typeface="Monotype Corsiva" pitchFamily="66" charset="0"/>
              </a:rPr>
              <a:t> царства, и были построены в начале VII века до н.э</a:t>
            </a:r>
            <a:r>
              <a:rPr lang="ru-RU" sz="3200" dirty="0" smtClean="0">
                <a:latin typeface="Monotype Corsiva" pitchFamily="66" charset="0"/>
              </a:rPr>
              <a:t>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ад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7809989" cy="4429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42918"/>
            <a:ext cx="81439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Статуя Зевса Олимпийского</a:t>
            </a:r>
            <a:r>
              <a:rPr lang="ru-RU" sz="3200" dirty="0" smtClean="0">
                <a:latin typeface="Monotype Corsiva" pitchFamily="66" charset="0"/>
              </a:rPr>
              <a:t> — единственное из Семи чудес света, которое располагалось в материковой части Европы (в городе Олимпия). Статуя Зевса в Олимпии — пятое чудо света древнего мира. Была воздвигнута в V веке до нашей эры. Мраморный Зевс превосходил по размерам все существующие на тот момент храмы. Массивную крышу здания размером 27 на 64 м поддерживали колонны, выполненные из ракушечника. На мраморных фронтонах храма были изображены подвиги Зевса. Статую Зевса возвёл Фидий.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не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71480"/>
            <a:ext cx="7622005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80724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Храм Артемиды в Эфесе </a:t>
            </a:r>
            <a:r>
              <a:rPr lang="ru-RU" sz="3200" dirty="0" smtClean="0">
                <a:latin typeface="Monotype Corsiva" pitchFamily="66" charset="0"/>
              </a:rPr>
              <a:t>— одно из семи чудес античного мира, находился в греческом городе Эфесе на побережье Малой Азии (в настоящее время город </a:t>
            </a:r>
            <a:r>
              <a:rPr lang="ru-RU" sz="3200" dirty="0" err="1" smtClean="0">
                <a:latin typeface="Monotype Corsiva" pitchFamily="66" charset="0"/>
              </a:rPr>
              <a:t>Сельчук</a:t>
            </a:r>
            <a:r>
              <a:rPr lang="ru-RU" sz="3200" dirty="0" smtClean="0">
                <a:latin typeface="Monotype Corsiva" pitchFamily="66" charset="0"/>
              </a:rPr>
              <a:t> на юге провинции Измир, Турция). Первый крупный храм был сооружён в середине VI века до н. э., </a:t>
            </a:r>
            <a:r>
              <a:rPr lang="ru-RU" sz="3200" dirty="0" err="1" smtClean="0">
                <a:latin typeface="Monotype Corsiva" pitchFamily="66" charset="0"/>
              </a:rPr>
              <a:t>сожжёнГеростратом</a:t>
            </a:r>
            <a:r>
              <a:rPr lang="ru-RU" sz="3200" dirty="0" smtClean="0">
                <a:latin typeface="Monotype Corsiva" pitchFamily="66" charset="0"/>
              </a:rPr>
              <a:t> в 356 году до н. э., вскоре восстановлен в перестроенном виде, в III веке разграблен готами. В IV веке закрыт христианами в связи с запретом языческих культов и разрушен. Построенная на его месте церковь также была разрушена.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хра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000108"/>
            <a:ext cx="7545016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21</Words>
  <PresentationFormat>Экран (4:3)</PresentationFormat>
  <Paragraphs>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8</cp:lastModifiedBy>
  <cp:revision>4</cp:revision>
  <dcterms:modified xsi:type="dcterms:W3CDTF">2015-09-25T10:13:18Z</dcterms:modified>
</cp:coreProperties>
</file>