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5F46069-8D8F-450B-96AC-627D1CFFFB7A}">
          <p14:sldIdLst>
            <p14:sldId id="256"/>
            <p14:sldId id="257"/>
            <p14:sldId id="258"/>
            <p14:sldId id="259"/>
            <p14:sldId id="260"/>
          </p14:sldIdLst>
        </p14:section>
        <p14:section name="Раздел без заголовка" id="{45AECF18-34C7-49C3-9ADD-BABE87A80478}">
          <p14:sldIdLst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6D9AA-8962-48C3-9F82-00907DDE065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38E11-6E8D-4003-ACC7-AB0413AA2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32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FF255C-1F70-4999-AC46-7D63D021B600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E3D75F2-24C6-45B7-8EEE-77B790B0F3A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склонение?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А) изменение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имён существительных по числам. 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Б) изменение </a:t>
            </a:r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имён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существительных </a:t>
            </a:r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падежам. </a:t>
            </a:r>
            <a:endParaRPr lang="ru-RU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 изменение имен существительных по родам.</a:t>
            </a:r>
          </a:p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5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Если у имени существительного мужского рода нулевое окончание, то к какому склонению оно относится? 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0474" y="1844824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А)</a:t>
            </a:r>
            <a:r>
              <a:rPr lang="ru-RU" sz="5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к первому склонению</a:t>
            </a:r>
          </a:p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Б)ко второму склонению </a:t>
            </a:r>
          </a:p>
          <a:p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В)</a:t>
            </a:r>
            <a:r>
              <a:rPr lang="ru-RU" sz="5400" dirty="0" smtClean="0">
                <a:solidFill>
                  <a:srgbClr val="7030A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к третьему склонению</a:t>
            </a:r>
            <a:r>
              <a:rPr lang="ru-RU" sz="5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br>
              <a:rPr lang="ru-RU" sz="5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0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45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Имена </a:t>
            </a:r>
            <a:r>
              <a:rPr lang="ru-RU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существительные какого рода </a:t>
            </a:r>
            <a: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относятся </a:t>
            </a:r>
            <a:r>
              <a:rPr lang="ru-RU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к третьему склонению? </a:t>
            </a:r>
            <a:br>
              <a:rPr lang="ru-RU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348880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А)</a:t>
            </a:r>
            <a:r>
              <a:rPr lang="ru-RU" sz="6600" b="1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мужского рода </a:t>
            </a:r>
          </a:p>
          <a:p>
            <a:r>
              <a:rPr lang="ru-RU" sz="6600" b="1" dirty="0" smtClean="0">
                <a:solidFill>
                  <a:schemeClr val="accent1"/>
                </a:solidFill>
                <a:latin typeface="Calibri"/>
                <a:ea typeface="Calibri"/>
                <a:cs typeface="Times New Roman"/>
              </a:rPr>
              <a:t>Б)</a:t>
            </a:r>
            <a:r>
              <a:rPr lang="ru-RU" sz="6600" b="1" dirty="0" smtClean="0">
                <a:solidFill>
                  <a:schemeClr val="accent1"/>
                </a:solidFill>
                <a:effectLst/>
                <a:latin typeface="Calibri"/>
                <a:ea typeface="Calibri"/>
                <a:cs typeface="Times New Roman"/>
              </a:rPr>
              <a:t>женского рода</a:t>
            </a:r>
          </a:p>
          <a:p>
            <a:r>
              <a:rPr lang="ru-RU" sz="66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В)</a:t>
            </a:r>
            <a:r>
              <a:rPr lang="ru-RU" sz="66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среднего рода </a:t>
            </a:r>
            <a:br>
              <a:rPr lang="ru-RU" sz="66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3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4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</a:br>
            <a:r>
              <a:rPr lang="ru-RU" sz="4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Выбери </a:t>
            </a:r>
            <a:r>
              <a:rPr lang="ru-RU" sz="4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группу имён существительных 2-го </a:t>
            </a:r>
            <a:r>
              <a:rPr lang="ru-RU" sz="4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склонения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76211" y="2708920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А) облако, море, пень</a:t>
            </a:r>
          </a:p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Б) окно, тень, мир</a:t>
            </a:r>
          </a:p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В) папа, солнце, сын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7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С </a:t>
            </a:r>
            <a:r>
              <a:rPr lang="ru-RU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какими окончаниями имена </a:t>
            </a:r>
            <a: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существительные </a:t>
            </a:r>
            <a:r>
              <a:rPr lang="ru-RU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женского и мужского рода относятся к первому склонению? 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852936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А) -о(-е) </a:t>
            </a:r>
          </a:p>
          <a:p>
            <a:r>
              <a:rPr lang="ru-RU" sz="5400" b="1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Б) </a:t>
            </a:r>
            <a:r>
              <a:rPr lang="ru-RU" sz="5400" b="1" dirty="0" smtClean="0">
                <a:solidFill>
                  <a:srgbClr val="00B0F0"/>
                </a:solidFill>
                <a:effectLst/>
                <a:latin typeface="Calibri"/>
                <a:ea typeface="Calibri"/>
                <a:cs typeface="Times New Roman"/>
              </a:rPr>
              <a:t>с мягким знаком (ь) на конце</a:t>
            </a:r>
          </a:p>
          <a:p>
            <a:r>
              <a:rPr lang="ru-RU" sz="54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В)</a:t>
            </a:r>
            <a:r>
              <a:rPr lang="ru-RU" sz="5400" b="1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r>
              <a:rPr lang="ru-RU" sz="54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-</a:t>
            </a:r>
            <a:r>
              <a:rPr lang="ru-RU" sz="5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а(-я) </a:t>
            </a:r>
            <a:r>
              <a:rPr lang="ru-RU" sz="5400" b="1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1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Определите склонение слова «МОЛОДЕЦ»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420888"/>
            <a:ext cx="6696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92D050"/>
                </a:solidFill>
              </a:rPr>
              <a:t>А) 1 склонение</a:t>
            </a:r>
          </a:p>
          <a:p>
            <a:r>
              <a:rPr lang="ru-RU" sz="6600" b="1" dirty="0" smtClean="0">
                <a:solidFill>
                  <a:srgbClr val="FF0000"/>
                </a:solidFill>
              </a:rPr>
              <a:t>Б) 2 склонение</a:t>
            </a:r>
          </a:p>
          <a:p>
            <a:r>
              <a:rPr lang="ru-RU" sz="6600" b="1" dirty="0" smtClean="0">
                <a:solidFill>
                  <a:srgbClr val="7030A0"/>
                </a:solidFill>
              </a:rPr>
              <a:t>В) 3 склонение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433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</TotalTime>
  <Words>101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Что такое склонение?</vt:lpstr>
      <vt:lpstr>Если у имени существительного мужского рода нулевое окончание, то к какому склонению оно относится? </vt:lpstr>
      <vt:lpstr>  Имена существительные какого рода относятся к третьему склонению?  </vt:lpstr>
      <vt:lpstr> Выбери группу имён существительных 2-го склонения</vt:lpstr>
      <vt:lpstr>  С какими окончаниями имена существительные женского и мужского рода относятся к первому склонению? </vt:lpstr>
      <vt:lpstr>Определите склонение слова «МОЛОДЕЦ»</vt:lpstr>
    </vt:vector>
  </TitlesOfParts>
  <Company>МОУ СОШ №26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склонение?</dc:title>
  <dc:creator>Учитель</dc:creator>
  <cp:lastModifiedBy>Учитель</cp:lastModifiedBy>
  <cp:revision>5</cp:revision>
  <dcterms:created xsi:type="dcterms:W3CDTF">2013-12-03T06:41:50Z</dcterms:created>
  <dcterms:modified xsi:type="dcterms:W3CDTF">2013-12-03T10:06:16Z</dcterms:modified>
</cp:coreProperties>
</file>