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3" r:id="rId3"/>
    <p:sldId id="261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Одаренные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Творческая  </a:t>
            </a:r>
            <a:r>
              <a:rPr lang="ru-RU" dirty="0" smtClean="0"/>
              <a:t>одаренность.</a:t>
            </a:r>
            <a:endParaRPr lang="ru-RU" dirty="0"/>
          </a:p>
        </p:txBody>
      </p:sp>
      <p:pic>
        <p:nvPicPr>
          <p:cNvPr id="4" name="Picture 2" descr="D:\user\desktop\фото катя\открытие выставки\103___03\IMG_1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2473" t="3297" r="6868" b="2198"/>
          <a:stretch>
            <a:fillRect/>
          </a:stretch>
        </p:blipFill>
        <p:spPr bwMode="auto">
          <a:xfrm>
            <a:off x="899592" y="1124744"/>
            <a:ext cx="69998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188640"/>
            <a:ext cx="5380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rgbClr val="002060"/>
                </a:solidFill>
              </a:rPr>
              <a:t>Полотно Мира</a:t>
            </a:r>
            <a:endParaRPr lang="ru-RU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\desktop\фото катя\фото март\Новая папка\IMG_1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2473" t="4396" r="2747" b="3297"/>
          <a:stretch>
            <a:fillRect/>
          </a:stretch>
        </p:blipFill>
        <p:spPr bwMode="auto">
          <a:xfrm>
            <a:off x="971600" y="1196752"/>
            <a:ext cx="6900767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5455" y="332656"/>
            <a:ext cx="8294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Шоколадный вернисаж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\desktop\фото на выпусной\д фото\IMG_3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1667" t="6244"/>
          <a:stretch>
            <a:fillRect/>
          </a:stretch>
        </p:blipFill>
        <p:spPr bwMode="auto">
          <a:xfrm>
            <a:off x="0" y="476672"/>
            <a:ext cx="8496944" cy="6076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\desktop\Шкурнова\Отчет за год 2014 -15\4б фото\IMG_3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764704"/>
            <a:ext cx="6384709" cy="478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11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Одаренные дети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2015-11-23T11:25:27Z</dcterms:created>
  <dcterms:modified xsi:type="dcterms:W3CDTF">2015-11-23T13:40:22Z</dcterms:modified>
</cp:coreProperties>
</file>