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5F46069-8D8F-450B-96AC-627D1CFFFB7A}">
          <p14:sldIdLst>
            <p14:sldId id="256"/>
            <p14:sldId id="257"/>
            <p14:sldId id="258"/>
            <p14:sldId id="259"/>
            <p14:sldId id="260"/>
          </p14:sldIdLst>
        </p14:section>
        <p14:section name="Раздел без заголовка" id="{45AECF18-34C7-49C3-9ADD-BABE87A80478}">
          <p14:sldIdLst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6D9AA-8962-48C3-9F82-00907DDE065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38E11-6E8D-4003-ACC7-AB0413AA2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32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FF255C-1F70-4999-AC46-7D63D021B60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3D75F2-24C6-45B7-8EEE-77B790B0F3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глагол?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часть речи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часть слова</a:t>
            </a:r>
            <a:r>
              <a:rPr lang="ru-RU" sz="6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6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часть предложения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55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Что обозначает глагол?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0474" y="1844824"/>
            <a:ext cx="79928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А)предмет</a:t>
            </a:r>
          </a:p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Б)действие</a:t>
            </a:r>
          </a:p>
          <a:p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В)признак</a:t>
            </a:r>
            <a:r>
              <a:rPr lang="ru-RU" sz="6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br>
              <a:rPr lang="ru-RU" sz="6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45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Сколько существует времен </a:t>
            </a:r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глагола?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348880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А)одно</a:t>
            </a:r>
            <a:endParaRPr lang="ru-RU" sz="6600" b="1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66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Б)три</a:t>
            </a:r>
            <a:endParaRPr lang="ru-RU" sz="6600" b="1" dirty="0" smtClean="0">
              <a:solidFill>
                <a:schemeClr val="accent1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66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В)пять</a:t>
            </a:r>
            <a:r>
              <a:rPr lang="ru-RU" sz="66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83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sz="4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</a:t>
            </a:r>
            <a: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ыбери глаголы будущего времени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6211" y="2708920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А) летает, подумал</a:t>
            </a:r>
          </a:p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Б) смотрит, поиграет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В) нарисует, споет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17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На какие вопросы отвечают глаголы будущего времени?</a:t>
            </a: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852936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А) что делал?</a:t>
            </a:r>
          </a:p>
          <a:p>
            <a:r>
              <a:rPr lang="ru-RU" sz="54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Б) </a:t>
            </a:r>
            <a:r>
              <a:rPr lang="ru-RU" sz="5400" b="1" dirty="0" smtClean="0">
                <a:solidFill>
                  <a:srgbClr val="00B0F0"/>
                </a:solidFill>
                <a:effectLst/>
                <a:latin typeface="Calibri"/>
                <a:ea typeface="Calibri"/>
                <a:cs typeface="Times New Roman"/>
              </a:rPr>
              <a:t>что сделает?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В)</a:t>
            </a:r>
            <a:r>
              <a:rPr lang="ru-RU" sz="5400" b="1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r>
              <a:rPr lang="ru-RU" sz="5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что делает?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01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6696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Молодцы!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433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232</TotalTime>
  <Words>60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Что такое глагол?</vt:lpstr>
      <vt:lpstr>Что обозначает глагол?</vt:lpstr>
      <vt:lpstr>Сколько существует времен глагола?</vt:lpstr>
      <vt:lpstr> Выбери глаголы будущего времени</vt:lpstr>
      <vt:lpstr>На какие вопросы отвечают глаголы будущего времени? </vt:lpstr>
      <vt:lpstr>Слайд 6</vt:lpstr>
    </vt:vector>
  </TitlesOfParts>
  <Company>МОУ СОШ №26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склонение?</dc:title>
  <dc:creator>Учитель</dc:creator>
  <cp:lastModifiedBy>user</cp:lastModifiedBy>
  <cp:revision>9</cp:revision>
  <dcterms:created xsi:type="dcterms:W3CDTF">2013-12-03T06:41:50Z</dcterms:created>
  <dcterms:modified xsi:type="dcterms:W3CDTF">2014-11-25T20:20:25Z</dcterms:modified>
</cp:coreProperties>
</file>