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AC06-6B79-4AC6-B093-8B847B414014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423E-09F1-4F94-9682-08D036040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7;&#1042;&#1059;&#1050;&#1048;%20&#1055;&#1056;&#1048;&#1056;&#1054;&#1044;&#1067;\&#1047;&#1042;&#1059;&#1050;&#1048;%20&#1055;&#1056;&#1048;&#1056;&#1054;&#1044;&#1067;\01_&#1057;&#1073;&#1086;&#1088;&#1085;&#1080;&#1082;\02.%20&#1075;&#1086;&#1083;&#1086;&#1089;&#1072;%20&#1083;&#1077;&#1089;&#1072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2.wav"/><Relationship Id="rId7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7;&#1042;&#1059;&#1050;&#1048;%20&#1055;&#1056;&#1048;&#1056;&#1054;&#1044;&#1067;\&#1047;&#1042;&#1059;&#1050;&#1048;%20&#1055;&#1056;&#1048;&#1056;&#1054;&#1044;&#1067;\01_&#1057;&#1073;&#1086;&#1088;&#1085;&#1080;&#1082;\04.%20&#1087;&#1077;&#1085;&#1080;&#1077;%20&#1087;&#1090;&#1080;&#109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7;&#1042;&#1059;&#1050;&#1048;%20&#1055;&#1056;&#1048;&#1056;&#1054;&#1044;&#1067;\&#1047;&#1042;&#1059;&#1050;&#1048;%20&#1055;&#1056;&#1048;&#1056;&#1054;&#1044;&#1067;\01_&#1057;&#1073;&#1086;&#1088;&#1085;&#1080;&#1082;\04.%20&#1087;&#1077;&#1085;&#1080;&#1077;%20&#1087;&#1090;&#1080;&#1094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5934"/>
            <a:ext cx="9144000" cy="792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27692">
            <a:off x="785786" y="1071546"/>
            <a:ext cx="7429552" cy="171451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Окружающий мир. 3 класс.</a:t>
            </a:r>
          </a:p>
          <a:p>
            <a:endParaRPr lang="ru-RU" sz="3200" b="1" dirty="0">
              <a:ln>
                <a:solidFill>
                  <a:srgbClr val="FF0000"/>
                </a:solidFill>
              </a:ln>
              <a:solidFill>
                <a:srgbClr val="00FF00"/>
              </a:solidFill>
            </a:endParaRPr>
          </a:p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Надёжная защита организма.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6" name="Рисунок 5" descr="daisy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670050"/>
            <a:ext cx="4572032" cy="4673604"/>
          </a:xfrm>
          <a:prstGeom prst="rect">
            <a:avLst/>
          </a:prstGeom>
        </p:spPr>
      </p:pic>
      <p:pic>
        <p:nvPicPr>
          <p:cNvPr id="5" name="Рисунок 4" descr="72015dacfefd9a2ab504f5b8ff4ae0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643182"/>
            <a:ext cx="19431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Отдыхаем на лужайке вместе с этим жуком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9" name="02. голоса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6" name="Рисунок 5" descr="девочка с цветам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1285860"/>
            <a:ext cx="4019673" cy="4515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28572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Одно из важнейших условий сохранения здоровья – правильный уход за кожей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мы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142984"/>
            <a:ext cx="1643074" cy="1643074"/>
          </a:xfrm>
          <a:prstGeom prst="rect">
            <a:avLst/>
          </a:prstGeom>
        </p:spPr>
      </p:pic>
      <p:pic>
        <p:nvPicPr>
          <p:cNvPr id="8" name="Рисунок 7" descr="жидкое мы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000240"/>
            <a:ext cx="909052" cy="1989006"/>
          </a:xfrm>
          <a:prstGeom prst="rect">
            <a:avLst/>
          </a:prstGeom>
        </p:spPr>
      </p:pic>
      <p:pic>
        <p:nvPicPr>
          <p:cNvPr id="10" name="Рисунок 9" descr="полотенц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1214422"/>
            <a:ext cx="1857388" cy="1857388"/>
          </a:xfrm>
          <a:prstGeom prst="rect">
            <a:avLst/>
          </a:prstGeom>
        </p:spPr>
      </p:pic>
      <p:pic>
        <p:nvPicPr>
          <p:cNvPr id="11" name="Рисунок 10" descr="солнцезащитный кре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4643446"/>
            <a:ext cx="1714480" cy="1714480"/>
          </a:xfrm>
          <a:prstGeom prst="rect">
            <a:avLst/>
          </a:prstGeom>
        </p:spPr>
      </p:pic>
      <p:pic>
        <p:nvPicPr>
          <p:cNvPr id="12" name="Рисунок 11" descr="космети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4071942"/>
            <a:ext cx="1690686" cy="1690686"/>
          </a:xfrm>
          <a:prstGeom prst="rect">
            <a:avLst/>
          </a:prstGeom>
        </p:spPr>
      </p:pic>
      <p:pic>
        <p:nvPicPr>
          <p:cNvPr id="9" name="Рисунок 8" descr="детский крем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311551" y="3546837"/>
            <a:ext cx="1458379" cy="1651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416" y="16946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Строение кожи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4" y="1268760"/>
            <a:ext cx="6618312" cy="49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1102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Функции кожи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з</a:t>
            </a:r>
            <a:r>
              <a:rPr lang="ru-RU" sz="2800" dirty="0" smtClean="0">
                <a:solidFill>
                  <a:srgbClr val="0000FF"/>
                </a:solidFill>
              </a:rPr>
              <a:t>ащита от внешних вредных воздействий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208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з</a:t>
            </a:r>
            <a:r>
              <a:rPr lang="ru-RU" sz="2800" dirty="0" smtClean="0">
                <a:solidFill>
                  <a:srgbClr val="0000FF"/>
                </a:solidFill>
              </a:rPr>
              <a:t>ащита организма от механических повреждений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в</a:t>
            </a:r>
            <a:r>
              <a:rPr lang="ru-RU" sz="2800" dirty="0" smtClean="0">
                <a:solidFill>
                  <a:srgbClr val="0000FF"/>
                </a:solidFill>
              </a:rPr>
              <a:t>ыделение из организма вредных веществ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44083"/>
            <a:ext cx="9666880" cy="7923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-31541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Какие бывают повреждения кожи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360" y="764704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ожог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360" y="1700808"/>
            <a:ext cx="19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ушиб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8360" y="2708920"/>
            <a:ext cx="2501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рана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360" y="3717032"/>
            <a:ext cx="286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обморожение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21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Какие выводы вы сделали на сегодняшнем уроке?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Что важнее всего на свете?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121442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здоровье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92880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Что нужно делать, чтобы сохранить здоровье?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000240"/>
            <a:ext cx="3214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беречь зрение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беречь слух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поддерживать в чистоте кожу, соблюдать правила гигиены; стараться избегать </a:t>
            </a:r>
            <a:r>
              <a:rPr lang="ru-RU" sz="2800" dirty="0" err="1" smtClean="0">
                <a:solidFill>
                  <a:srgbClr val="0000FF"/>
                </a:solidFill>
              </a:rPr>
              <a:t>повреж-дений</a:t>
            </a:r>
            <a:r>
              <a:rPr lang="ru-RU" sz="2800" dirty="0" smtClean="0">
                <a:solidFill>
                  <a:srgbClr val="0000FF"/>
                </a:solidFill>
              </a:rPr>
              <a:t> кожи.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643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00FF"/>
                </a:solidFill>
              </a:rPr>
              <a:t>Считаете ли вы этот урок полезным и интересным для себя?</a:t>
            </a:r>
            <a:endParaRPr lang="ru-RU" sz="25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ST_01_0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000108"/>
            <a:ext cx="2187789" cy="2000264"/>
          </a:xfrm>
          <a:prstGeom prst="rect">
            <a:avLst/>
          </a:prstGeom>
        </p:spPr>
      </p:pic>
      <p:pic>
        <p:nvPicPr>
          <p:cNvPr id="6" name="Рисунок 5" descr="ST_02_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1071546"/>
            <a:ext cx="1973475" cy="1857388"/>
          </a:xfrm>
          <a:prstGeom prst="rect">
            <a:avLst/>
          </a:prstGeom>
        </p:spPr>
      </p:pic>
      <p:pic>
        <p:nvPicPr>
          <p:cNvPr id="7" name="Рисунок 6" descr="ST_07_5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3357562"/>
            <a:ext cx="2110562" cy="190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5934"/>
            <a:ext cx="9144000" cy="792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Как прекрасен этот мир …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Какие органы чувств нам помогают воспринимать окружающий мир?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глаза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92893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уши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14338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нос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285749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язык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00050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кожа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568" y="0"/>
            <a:ext cx="9753568" cy="6858000"/>
          </a:xfrm>
          <a:prstGeom prst="rect">
            <a:avLst/>
          </a:prstGeom>
        </p:spPr>
      </p:pic>
      <p:pic>
        <p:nvPicPr>
          <p:cNvPr id="6" name="Рисунок 5" descr="радуга -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285728"/>
            <a:ext cx="10144196" cy="657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3500438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Какой орган чувств покажет красоту и яркость радуги?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5" name="Рисунок 4" descr="Bee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500702"/>
            <a:ext cx="819150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1357298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Иногда можем и не увидеть маленьких живых существ, но всё-таки с точностью скажем, кто сидит среди травы, цветов или прячется в листве кустарников.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pticia-106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71876"/>
            <a:ext cx="1238250" cy="990600"/>
          </a:xfrm>
          <a:prstGeom prst="rect">
            <a:avLst/>
          </a:prstGeom>
        </p:spPr>
      </p:pic>
      <p:pic>
        <p:nvPicPr>
          <p:cNvPr id="8" name="04.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5" name="Рисунок 4" descr="b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786190"/>
            <a:ext cx="2500330" cy="2675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500174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Как мы можем почувствовать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тонкий аромат цветов?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3" name="Рисунок 2" descr="ябло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-214338"/>
            <a:ext cx="5715000" cy="4181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42913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А как вы узнаете вкус яблок с этой яблони?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3" name="Рисунок 2" descr="b6758a1417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857760"/>
            <a:ext cx="2799363" cy="1604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178592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А если вы погладите этого ёжика?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5" name="Рисунок 4" descr="Bee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5500702"/>
            <a:ext cx="918241" cy="661988"/>
          </a:xfrm>
          <a:prstGeom prst="rect">
            <a:avLst/>
          </a:prstGeom>
        </p:spPr>
      </p:pic>
      <p:pic>
        <p:nvPicPr>
          <p:cNvPr id="7" name="Рисунок 6" descr="ябло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571744"/>
            <a:ext cx="5000660" cy="3658815"/>
          </a:xfrm>
          <a:prstGeom prst="rect">
            <a:avLst/>
          </a:prstGeom>
        </p:spPr>
      </p:pic>
      <p:pic>
        <p:nvPicPr>
          <p:cNvPr id="8" name="Рисунок 7" descr="b6758a14178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5459738"/>
            <a:ext cx="1500198" cy="860114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5286388"/>
            <a:ext cx="1143008" cy="1223019"/>
          </a:xfrm>
          <a:prstGeom prst="rect">
            <a:avLst/>
          </a:prstGeom>
        </p:spPr>
      </p:pic>
      <p:pic>
        <p:nvPicPr>
          <p:cNvPr id="10" name="Рисунок 9" descr="радуга -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2974" y="0"/>
            <a:ext cx="10287072" cy="6500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Чтобы ощутить красоту мира в полной мере, нам необходимы все органы чувств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2" name="Рисунок 11" descr="pticia-106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2357430"/>
            <a:ext cx="1238250" cy="990600"/>
          </a:xfrm>
          <a:prstGeom prst="rect">
            <a:avLst/>
          </a:prstGeom>
        </p:spPr>
      </p:pic>
      <p:pic>
        <p:nvPicPr>
          <p:cNvPr id="14" name="04.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54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-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880" y="-1065934"/>
            <a:ext cx="9666880" cy="7923934"/>
          </a:xfrm>
          <a:prstGeom prst="rect">
            <a:avLst/>
          </a:prstGeom>
        </p:spPr>
      </p:pic>
      <p:pic>
        <p:nvPicPr>
          <p:cNvPr id="3" name="Рисунок 2" descr="KIDS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071810"/>
            <a:ext cx="3389336" cy="2346464"/>
          </a:xfrm>
          <a:prstGeom prst="rect">
            <a:avLst/>
          </a:prstGeom>
        </p:spPr>
      </p:pic>
      <p:pic>
        <p:nvPicPr>
          <p:cNvPr id="5" name="Рисунок 4" descr="радуга -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2101" y="0"/>
            <a:ext cx="96461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42926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Чтобы быть такими весёлыми и счастливыми, надо беречь своё здоровье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212</Words>
  <Application>Microsoft Office PowerPoint</Application>
  <PresentationFormat>Экран (4:3)</PresentationFormat>
  <Paragraphs>38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</cp:revision>
  <dcterms:created xsi:type="dcterms:W3CDTF">2012-12-20T19:12:54Z</dcterms:created>
  <dcterms:modified xsi:type="dcterms:W3CDTF">2012-12-21T17:04:23Z</dcterms:modified>
</cp:coreProperties>
</file>