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60" r:id="rId3"/>
    <p:sldId id="261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33" d="100"/>
          <a:sy n="33" d="100"/>
        </p:scale>
        <p:origin x="-1566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правильно определить падежные окончания имен существительных?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332037"/>
            <a:ext cx="8229600" cy="4525963"/>
          </a:xfrm>
        </p:spPr>
        <p:txBody>
          <a:bodyPr/>
          <a:lstStyle/>
          <a:p>
            <a:r>
              <a:rPr lang="ru-RU" dirty="0" smtClean="0"/>
              <a:t>Определить род, окончание;</a:t>
            </a:r>
          </a:p>
          <a:p>
            <a:r>
              <a:rPr lang="ru-RU" dirty="0" smtClean="0"/>
              <a:t>Указать  </a:t>
            </a:r>
            <a:r>
              <a:rPr lang="ru-RU" dirty="0" smtClean="0"/>
              <a:t>склонение;</a:t>
            </a:r>
          </a:p>
          <a:p>
            <a:r>
              <a:rPr lang="ru-RU" dirty="0" smtClean="0"/>
              <a:t>Задать к слову вопрос;</a:t>
            </a:r>
          </a:p>
          <a:p>
            <a:r>
              <a:rPr lang="ru-RU" dirty="0" smtClean="0"/>
              <a:t>Указать </a:t>
            </a:r>
            <a:r>
              <a:rPr lang="ru-RU" dirty="0" smtClean="0"/>
              <a:t>падеж;</a:t>
            </a:r>
          </a:p>
          <a:p>
            <a:r>
              <a:rPr lang="ru-RU" dirty="0" smtClean="0"/>
              <a:t>Найти проверочное слово (любое слово одного и того же склонения с ударным окончанием</a:t>
            </a:r>
            <a:r>
              <a:rPr lang="ru-RU" dirty="0" smtClean="0"/>
              <a:t>)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0" y="1500174"/>
          <a:ext cx="8143934" cy="46219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1969"/>
                <a:gridCol w="2150694"/>
                <a:gridCol w="1803697"/>
                <a:gridCol w="1628787"/>
                <a:gridCol w="1628787"/>
              </a:tblGrid>
              <a:tr h="828591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92D050"/>
                          </a:solidFill>
                        </a:rPr>
                        <a:t>1-скл</a:t>
                      </a:r>
                      <a:endParaRPr lang="ru-RU" sz="24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92D050"/>
                          </a:solidFill>
                        </a:rPr>
                        <a:t>2скл</a:t>
                      </a:r>
                      <a:endParaRPr lang="ru-RU" sz="24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92D050"/>
                          </a:solidFill>
                        </a:rPr>
                        <a:t>3скл</a:t>
                      </a:r>
                      <a:endParaRPr lang="ru-RU" sz="24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</a:tr>
              <a:tr h="82859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Им. </a:t>
                      </a:r>
                      <a:r>
                        <a:rPr lang="ru-RU" sz="2400" dirty="0" err="1" smtClean="0"/>
                        <a:t>п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Кто? Что?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92D050"/>
                          </a:solidFill>
                        </a:rPr>
                        <a:t>рука</a:t>
                      </a:r>
                      <a:endParaRPr lang="ru-RU" sz="24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92D050"/>
                          </a:solidFill>
                        </a:rPr>
                        <a:t>плечо</a:t>
                      </a:r>
                      <a:endParaRPr lang="ru-RU" sz="24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92D050"/>
                          </a:solidFill>
                        </a:rPr>
                        <a:t>грудь</a:t>
                      </a:r>
                      <a:endParaRPr lang="ru-RU" sz="24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</a:tr>
              <a:tr h="53545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Р. </a:t>
                      </a:r>
                      <a:r>
                        <a:rPr lang="ru-RU" sz="2400" dirty="0" err="1" smtClean="0"/>
                        <a:t>п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Кого? Чего?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руки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плеча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груди</a:t>
                      </a:r>
                      <a:endParaRPr lang="ru-RU" sz="2400" dirty="0"/>
                    </a:p>
                  </a:txBody>
                  <a:tcPr/>
                </a:tc>
              </a:tr>
              <a:tr h="53545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Д. </a:t>
                      </a:r>
                      <a:r>
                        <a:rPr lang="ru-RU" sz="2400" dirty="0" err="1" smtClean="0"/>
                        <a:t>п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Кому? Чему?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руке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плечу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груди</a:t>
                      </a:r>
                      <a:endParaRPr lang="ru-RU" sz="2400" dirty="0"/>
                    </a:p>
                  </a:txBody>
                  <a:tcPr/>
                </a:tc>
              </a:tr>
              <a:tr h="53545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В. </a:t>
                      </a:r>
                      <a:r>
                        <a:rPr lang="ru-RU" sz="2400" dirty="0" err="1" smtClean="0"/>
                        <a:t>п</a:t>
                      </a:r>
                      <a:endParaRPr lang="ru-RU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Кого? Что?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рука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плечо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грудь</a:t>
                      </a:r>
                      <a:endParaRPr lang="ru-RU" sz="2400" dirty="0"/>
                    </a:p>
                  </a:txBody>
                  <a:tcPr/>
                </a:tc>
              </a:tr>
              <a:tr h="535453"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Тв</a:t>
                      </a:r>
                      <a:r>
                        <a:rPr lang="ru-RU" sz="2400" dirty="0" smtClean="0"/>
                        <a:t>. </a:t>
                      </a:r>
                      <a:r>
                        <a:rPr lang="ru-RU" sz="2400" dirty="0" err="1" smtClean="0"/>
                        <a:t>п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Кем? Чем?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рукой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плечом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грудью</a:t>
                      </a:r>
                      <a:endParaRPr lang="ru-RU" sz="2400" dirty="0"/>
                    </a:p>
                  </a:txBody>
                  <a:tcPr/>
                </a:tc>
              </a:tr>
              <a:tr h="53545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П. </a:t>
                      </a:r>
                      <a:r>
                        <a:rPr lang="ru-RU" sz="2400" dirty="0" err="1" smtClean="0"/>
                        <a:t>п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Оком? О чем?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 руке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 плече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 груди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Слова - помощники.</a:t>
            </a:r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выбрать правильное окончание?...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86314" y="1643050"/>
            <a:ext cx="4059936" cy="4572000"/>
          </a:xfrm>
        </p:spPr>
        <p:txBody>
          <a:bodyPr/>
          <a:lstStyle/>
          <a:p>
            <a:r>
              <a:rPr lang="ru-RU" u="sng" dirty="0" smtClean="0"/>
              <a:t>Слова-помощники:</a:t>
            </a:r>
          </a:p>
          <a:p>
            <a:pPr>
              <a:buNone/>
            </a:pPr>
            <a:r>
              <a:rPr lang="ru-RU" dirty="0" smtClean="0"/>
              <a:t>1скл.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Рука</a:t>
            </a:r>
            <a:r>
              <a:rPr lang="ru-RU" dirty="0" smtClean="0"/>
              <a:t>(руки, руке)</a:t>
            </a:r>
          </a:p>
          <a:p>
            <a:pPr>
              <a:buNone/>
            </a:pPr>
            <a:r>
              <a:rPr lang="ru-RU" dirty="0" smtClean="0"/>
              <a:t>(земля)</a:t>
            </a:r>
          </a:p>
          <a:p>
            <a:r>
              <a:rPr lang="ru-RU" dirty="0" smtClean="0"/>
              <a:t>2скл.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Двор</a:t>
            </a:r>
            <a:r>
              <a:rPr lang="ru-RU" dirty="0" smtClean="0"/>
              <a:t>(о дворе)</a:t>
            </a:r>
          </a:p>
          <a:p>
            <a:pPr>
              <a:buNone/>
            </a:pPr>
            <a:r>
              <a:rPr lang="ru-RU" dirty="0" smtClean="0"/>
              <a:t>(конь)</a:t>
            </a:r>
          </a:p>
          <a:p>
            <a:r>
              <a:rPr lang="ru-RU" dirty="0" smtClean="0"/>
              <a:t>3скл.</a:t>
            </a:r>
          </a:p>
          <a:p>
            <a:pPr>
              <a:buNone/>
            </a:pPr>
            <a:r>
              <a:rPr lang="ru-RU" dirty="0" smtClean="0"/>
              <a:t>Степь(степи)</a:t>
            </a:r>
            <a:endParaRPr lang="ru-RU" dirty="0"/>
          </a:p>
        </p:txBody>
      </p:sp>
      <p:pic>
        <p:nvPicPr>
          <p:cNvPr id="28" name="Рисунок 27" descr="Безымянный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285992"/>
            <a:ext cx="4286280" cy="25717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Определи окончания. Найди  подлежащее и сказуемое.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В рассказ.. мы прочитали о волк.., лисиц.. и </a:t>
            </a:r>
            <a:r>
              <a:rPr lang="ru-RU" dirty="0" err="1" smtClean="0"/>
              <a:t>медвед</a:t>
            </a:r>
            <a:r>
              <a:rPr lang="ru-RU" dirty="0" smtClean="0"/>
              <a:t>..  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№97, стр. 38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</TotalTime>
  <Words>169</Words>
  <PresentationFormat>Экран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Техническая</vt:lpstr>
      <vt:lpstr>Как правильно определить падежные окончания имен существительных?</vt:lpstr>
      <vt:lpstr>Слова - помощники.</vt:lpstr>
      <vt:lpstr>Как выбрать правильное окончание?...</vt:lpstr>
      <vt:lpstr>Определи окончания. Найди  подлежащее и сказуемое.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правильно определить падежные окончания имен существительных?</dc:title>
  <dc:creator>Оля</dc:creator>
  <cp:lastModifiedBy>Оля</cp:lastModifiedBy>
  <cp:revision>2</cp:revision>
  <dcterms:created xsi:type="dcterms:W3CDTF">2013-02-05T02:52:46Z</dcterms:created>
  <dcterms:modified xsi:type="dcterms:W3CDTF">2013-02-05T03:06:07Z</dcterms:modified>
</cp:coreProperties>
</file>