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F39B-7CB8-49C3-BAFC-7C7CEA118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DC61-F4B2-4B27-8F23-18E24F704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321C-FFAF-49A1-A62A-84022C374B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BB76-E6CA-4D5A-8D8E-E7D6B399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7A3A-A995-49E6-9F04-3BA758C06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695F-4D3A-4A12-9467-B7B496F01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5A8C-D48C-4E24-8BFA-9EC1A40B38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BFEE-E54F-4437-BBC4-B72210C27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6819-9DFE-4BBB-9AC4-EF01F5861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782D-4EB0-4B05-9207-4E4FFE35D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DB5277-E78F-4596-AA8E-E223FD7034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1" name="levelup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80F918-2938-4637-B0C5-4E632B57440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split orient="vert" dir="in"/>
    <p:sndAc>
      <p:stSnd>
        <p:snd r:embed="rId13" name="levelup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2.wav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852738"/>
            <a:ext cx="7772400" cy="10080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Тип Членистоногие. Класс Насекомые.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9858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Вариант 1 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052" name="Picture 4" descr="тес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39" y="1412875"/>
            <a:ext cx="2952329" cy="719981"/>
          </a:xfrm>
          <a:prstGeom prst="rect">
            <a:avLst/>
          </a:prstGeom>
          <a:noFill/>
        </p:spPr>
      </p:pic>
      <p:pic>
        <p:nvPicPr>
          <p:cNvPr id="2053" name="Picture 5" descr="Безимени-1кук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5734050"/>
            <a:ext cx="576262" cy="563563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Кто не относится к насекомым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Дафния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Богомол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Кузнечик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Медведка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Чем дышит большинство насекомых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492896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Трахеей, дыхальцами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Дыхательной трубкой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2564904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Лёгкими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Всей поверхностью тела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Что течёт по сосудам и полостям тела таракана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4293096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err="1" smtClean="0"/>
              <a:t>Гемолимфа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2492896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Плазма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Кровь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Сыворотка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Какие стадии проходят в своем развитии насекомые с метаморфозом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smtClean="0"/>
              <a:t>Яйцо-личинка-куколка-</a:t>
            </a:r>
          </a:p>
          <a:p>
            <a:pPr algn="ctr"/>
            <a:r>
              <a:rPr lang="ru-RU" sz="2000" dirty="0" smtClean="0"/>
              <a:t>взрослое насекомое</a:t>
            </a:r>
            <a:endParaRPr lang="ru-RU" sz="2000" dirty="0"/>
          </a:p>
        </p:txBody>
      </p:sp>
      <p:sp>
        <p:nvSpPr>
          <p:cNvPr id="3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Яйцо-личинка-сифон-</a:t>
            </a:r>
          </a:p>
          <a:p>
            <a:pPr algn="ctr"/>
            <a:r>
              <a:rPr lang="ru-RU" dirty="0" smtClean="0"/>
              <a:t>Взрослое насекомое</a:t>
            </a:r>
            <a:endParaRPr lang="ru-RU" dirty="0"/>
          </a:p>
        </p:txBody>
      </p:sp>
      <p:sp>
        <p:nvSpPr>
          <p:cNvPr id="308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2492375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Яйцо-личинка-</a:t>
            </a:r>
          </a:p>
          <a:p>
            <a:pPr algn="ctr"/>
            <a:r>
              <a:rPr lang="ru-RU" dirty="0" smtClean="0"/>
              <a:t>взрослое насекомое</a:t>
            </a:r>
            <a:endParaRPr lang="ru-RU" dirty="0"/>
          </a:p>
        </p:txBody>
      </p:sp>
      <p:sp>
        <p:nvSpPr>
          <p:cNvPr id="308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5388" y="4292600"/>
            <a:ext cx="3311525" cy="1152525"/>
          </a:xfrm>
          <a:prstGeom prst="actionButtonBlank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Яйцо-куколка-</a:t>
            </a:r>
          </a:p>
          <a:p>
            <a:pPr algn="ctr"/>
            <a:r>
              <a:rPr lang="ru-RU" dirty="0" err="1" smtClean="0"/>
              <a:t>Фзрослое</a:t>
            </a:r>
            <a:r>
              <a:rPr lang="ru-RU" dirty="0" smtClean="0"/>
              <a:t> насекомое</a:t>
            </a:r>
            <a:endParaRPr lang="ru-RU" dirty="0"/>
          </a:p>
        </p:txBody>
      </p:sp>
      <p:pic>
        <p:nvPicPr>
          <p:cNvPr id="3088" name="Picture 16" descr="дальше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8400" y="5373688"/>
            <a:ext cx="1657350" cy="825500"/>
          </a:xfrm>
          <a:prstGeom prst="rect">
            <a:avLst/>
          </a:prstGeom>
          <a:noFill/>
        </p:spPr>
      </p:pic>
      <p:pic>
        <p:nvPicPr>
          <p:cNvPr id="3079" name="Picture 7" descr="ошибка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3500438"/>
            <a:ext cx="3960813" cy="973137"/>
          </a:xfrm>
          <a:prstGeom prst="rect">
            <a:avLst/>
          </a:prstGeom>
          <a:noFill/>
        </p:spPr>
      </p:pic>
      <p:pic>
        <p:nvPicPr>
          <p:cNvPr id="3078" name="Picture 6" descr="верно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438" y="3573463"/>
            <a:ext cx="4048125" cy="81756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mpBonusReceive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t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890713"/>
            <a:ext cx="7200900" cy="49672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</p:txBody>
      </p:sp>
      <p:pic>
        <p:nvPicPr>
          <p:cNvPr id="5125" name="Picture 5" descr="тест-окончен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980728"/>
            <a:ext cx="5544615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6" name="Picture 6" descr="Безимени-1кук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5516563"/>
            <a:ext cx="576262" cy="56356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levelup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68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Поток</vt:lpstr>
      <vt:lpstr>Тип Членистоногие. Класс Насекомые.</vt:lpstr>
      <vt:lpstr>Кто не относится к насекомым?</vt:lpstr>
      <vt:lpstr>Чем дышит большинство насекомых?</vt:lpstr>
      <vt:lpstr>Что течёт по сосудам и полостям тела таракана?</vt:lpstr>
      <vt:lpstr>Какие стадии проходят в своем развитии насекомые с метаморфозом?</vt:lpstr>
      <vt:lpstr>Слайд 6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впрвап</cp:lastModifiedBy>
  <cp:revision>7</cp:revision>
  <dcterms:created xsi:type="dcterms:W3CDTF">2011-07-02T08:32:27Z</dcterms:created>
  <dcterms:modified xsi:type="dcterms:W3CDTF">2015-11-23T13:36:20Z</dcterms:modified>
</cp:coreProperties>
</file>