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43438" y="1643050"/>
            <a:ext cx="8229600" cy="4000528"/>
          </a:xfrm>
        </p:spPr>
        <p:txBody>
          <a:bodyPr/>
          <a:lstStyle/>
          <a:p>
            <a:r>
              <a:rPr lang="ru-RU" sz="5400" dirty="0" smtClean="0"/>
              <a:t>Рука</a:t>
            </a:r>
          </a:p>
          <a:p>
            <a:r>
              <a:rPr lang="ru-RU" sz="5400" dirty="0" smtClean="0"/>
              <a:t>Плечо </a:t>
            </a:r>
          </a:p>
          <a:p>
            <a:r>
              <a:rPr lang="ru-RU" sz="5400" dirty="0" smtClean="0"/>
              <a:t>Ехать</a:t>
            </a:r>
          </a:p>
          <a:p>
            <a:r>
              <a:rPr lang="ru-RU" sz="5400" dirty="0" smtClean="0"/>
              <a:t>Грудь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Четвертый лишний</a:t>
            </a:r>
            <a:endParaRPr lang="ru-RU" b="1" dirty="0"/>
          </a:p>
        </p:txBody>
      </p:sp>
      <p:pic>
        <p:nvPicPr>
          <p:cNvPr id="6" name="Рисунок 5" descr="75623381_large_school03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785926"/>
            <a:ext cx="4281517" cy="42148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57884" y="328612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Гл.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7984" y="378619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-инфинитив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E140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выбрать правильное окончание?...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6314" y="1643050"/>
            <a:ext cx="4059936" cy="4572000"/>
          </a:xfrm>
        </p:spPr>
        <p:txBody>
          <a:bodyPr/>
          <a:lstStyle/>
          <a:p>
            <a:r>
              <a:rPr lang="ru-RU" u="sng" dirty="0" smtClean="0"/>
              <a:t>Слова-помощники:</a:t>
            </a:r>
          </a:p>
          <a:p>
            <a:pPr>
              <a:buNone/>
            </a:pPr>
            <a:r>
              <a:rPr lang="ru-RU" dirty="0" smtClean="0"/>
              <a:t>1скл.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Рука</a:t>
            </a:r>
            <a:r>
              <a:rPr lang="ru-RU" dirty="0" smtClean="0"/>
              <a:t>(руки, руке)</a:t>
            </a:r>
          </a:p>
          <a:p>
            <a:pPr>
              <a:buNone/>
            </a:pPr>
            <a:r>
              <a:rPr lang="ru-RU" dirty="0" smtClean="0"/>
              <a:t>(земля)</a:t>
            </a:r>
          </a:p>
          <a:p>
            <a:r>
              <a:rPr lang="ru-RU" dirty="0" smtClean="0"/>
              <a:t>2скл.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Двор</a:t>
            </a:r>
            <a:r>
              <a:rPr lang="ru-RU" dirty="0" smtClean="0"/>
              <a:t>(о дворе)</a:t>
            </a:r>
          </a:p>
          <a:p>
            <a:pPr>
              <a:buNone/>
            </a:pPr>
            <a:r>
              <a:rPr lang="ru-RU" dirty="0" smtClean="0"/>
              <a:t>(конь)</a:t>
            </a:r>
          </a:p>
          <a:p>
            <a:r>
              <a:rPr lang="ru-RU" dirty="0" smtClean="0"/>
              <a:t>3скл.</a:t>
            </a:r>
          </a:p>
          <a:p>
            <a:pPr>
              <a:buNone/>
            </a:pPr>
            <a:r>
              <a:rPr lang="ru-RU" dirty="0" smtClean="0"/>
              <a:t>Степь(степи)</a:t>
            </a:r>
            <a:endParaRPr lang="ru-RU" dirty="0"/>
          </a:p>
        </p:txBody>
      </p:sp>
      <p:pic>
        <p:nvPicPr>
          <p:cNvPr id="28" name="Рисунок 27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285992"/>
            <a:ext cx="4286280" cy="2571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3357562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Им. </a:t>
            </a:r>
            <a:r>
              <a:rPr lang="ru-RU" b="1" dirty="0" err="1" smtClean="0"/>
              <a:t>п</a:t>
            </a:r>
            <a:r>
              <a:rPr lang="ru-RU" b="1" dirty="0" smtClean="0"/>
              <a:t>- </a:t>
            </a:r>
            <a:r>
              <a:rPr lang="ru-RU" dirty="0" smtClean="0"/>
              <a:t>арм</a:t>
            </a:r>
            <a:r>
              <a:rPr lang="ru-RU" u="sng" dirty="0" smtClean="0"/>
              <a:t>и</a:t>
            </a:r>
            <a:r>
              <a:rPr lang="ru-RU" b="1" dirty="0" smtClean="0"/>
              <a:t>я</a:t>
            </a:r>
            <a:r>
              <a:rPr lang="ru-RU" dirty="0" smtClean="0"/>
              <a:t> (1 </a:t>
            </a:r>
            <a:r>
              <a:rPr lang="ru-RU" dirty="0" err="1" smtClean="0"/>
              <a:t>скл</a:t>
            </a:r>
            <a:r>
              <a:rPr lang="ru-RU" dirty="0" smtClean="0"/>
              <a:t>.),собран</a:t>
            </a:r>
            <a:r>
              <a:rPr lang="ru-RU" u="sng" dirty="0" smtClean="0"/>
              <a:t>и</a:t>
            </a:r>
            <a:r>
              <a:rPr lang="ru-RU" b="1" dirty="0" smtClean="0"/>
              <a:t>е</a:t>
            </a:r>
            <a:r>
              <a:rPr lang="ru-RU" dirty="0" smtClean="0"/>
              <a:t> (2скл);</a:t>
            </a:r>
          </a:p>
          <a:p>
            <a:pPr>
              <a:buNone/>
            </a:pPr>
            <a:r>
              <a:rPr lang="ru-RU" b="1" dirty="0" err="1" smtClean="0"/>
              <a:t>Р.п</a:t>
            </a:r>
            <a:r>
              <a:rPr lang="ru-RU" b="1" dirty="0" smtClean="0"/>
              <a:t>, </a:t>
            </a:r>
            <a:r>
              <a:rPr lang="ru-RU" b="1" dirty="0" err="1" smtClean="0"/>
              <a:t>Д.п</a:t>
            </a:r>
            <a:r>
              <a:rPr lang="ru-RU" b="1" dirty="0" smtClean="0"/>
              <a:t>, </a:t>
            </a:r>
            <a:r>
              <a:rPr lang="ru-RU" b="1" dirty="0" err="1" smtClean="0"/>
              <a:t>П.п</a:t>
            </a:r>
            <a:r>
              <a:rPr lang="ru-RU" b="1" dirty="0" smtClean="0"/>
              <a:t> </a:t>
            </a:r>
            <a:r>
              <a:rPr lang="ru-RU" dirty="0" smtClean="0"/>
              <a:t>– без арм</a:t>
            </a:r>
            <a:r>
              <a:rPr lang="ru-RU" u="sng" dirty="0" smtClean="0"/>
              <a:t>и</a:t>
            </a:r>
            <a:r>
              <a:rPr lang="ru-RU" b="1" dirty="0" smtClean="0"/>
              <a:t>и</a:t>
            </a:r>
            <a:r>
              <a:rPr lang="ru-RU" dirty="0" smtClean="0"/>
              <a:t>, к арм</a:t>
            </a:r>
            <a:r>
              <a:rPr lang="ru-RU" u="sng" dirty="0" smtClean="0"/>
              <a:t>и</a:t>
            </a:r>
            <a:r>
              <a:rPr lang="ru-RU" b="1" dirty="0" smtClean="0"/>
              <a:t>и</a:t>
            </a:r>
            <a:r>
              <a:rPr lang="ru-RU" dirty="0" smtClean="0"/>
              <a:t>, об арм</a:t>
            </a:r>
            <a:r>
              <a:rPr lang="ru-RU" u="sng" dirty="0" smtClean="0"/>
              <a:t>и</a:t>
            </a:r>
            <a:r>
              <a:rPr lang="ru-RU" b="1" dirty="0" smtClean="0"/>
              <a:t>и.</a:t>
            </a:r>
            <a:endParaRPr lang="ru-RU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Имена существительные, оканчивающиеся на </a:t>
            </a:r>
            <a:r>
              <a:rPr lang="ru-RU" b="1" dirty="0" smtClean="0"/>
              <a:t>–</a:t>
            </a:r>
            <a:r>
              <a:rPr lang="ru-RU" b="1" dirty="0" err="1" smtClean="0"/>
              <a:t>ия</a:t>
            </a:r>
            <a:r>
              <a:rPr lang="ru-RU" b="1" dirty="0" smtClean="0"/>
              <a:t>, -</a:t>
            </a:r>
            <a:r>
              <a:rPr lang="ru-RU" b="1" dirty="0" err="1" smtClean="0"/>
              <a:t>ий</a:t>
            </a:r>
            <a:r>
              <a:rPr lang="ru-RU" b="1" dirty="0" smtClean="0"/>
              <a:t>, -</a:t>
            </a:r>
            <a:r>
              <a:rPr lang="ru-RU" b="1" dirty="0" err="1" smtClean="0"/>
              <a:t>ие</a:t>
            </a:r>
            <a:r>
              <a:rPr lang="ru-RU" dirty="0" smtClean="0"/>
              <a:t>, в некоторых падежах имеют окончание </a:t>
            </a:r>
            <a:r>
              <a:rPr lang="ru-RU" b="1" dirty="0" smtClean="0"/>
              <a:t>– и</a:t>
            </a:r>
            <a:r>
              <a:rPr lang="ru-RU" dirty="0" smtClean="0"/>
              <a:t>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</TotalTime>
  <Words>87</Words>
  <PresentationFormat>Экран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Бумажная</vt:lpstr>
      <vt:lpstr>Четвертый лишний</vt:lpstr>
      <vt:lpstr>Как выбрать правильное окончание?...</vt:lpstr>
      <vt:lpstr>Имена существительные, оканчивающиеся на –ия, -ий, -ие, в некоторых падежах имеют окончание – 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Четвертый лишний</dc:title>
  <dc:creator>Оля</dc:creator>
  <cp:lastModifiedBy>Оля</cp:lastModifiedBy>
  <cp:revision>6</cp:revision>
  <dcterms:created xsi:type="dcterms:W3CDTF">2013-02-04T02:10:48Z</dcterms:created>
  <dcterms:modified xsi:type="dcterms:W3CDTF">2013-02-04T03:05:35Z</dcterms:modified>
</cp:coreProperties>
</file>