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AA30-4EE9-42A6-A8E0-8B8AA7087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986C-EBD3-4B56-B049-7E27ACC553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598-4BA9-43EE-8CCD-3DF84457B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7A08-2882-4DCF-8DD9-C9E99047EF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800F-67B5-49B8-A346-A4845BF79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B380-DE4A-4B2E-9CC8-AE404B7F9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B08A-9A9B-4FC9-8C5D-168679534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4FE4-40B4-4E71-A07E-461A710453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701-EA9D-4C82-8C9D-337EAE8F07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3855-320C-48F4-8B55-E3BCAD8C0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F5C482-FFBB-41E4-966D-31BBA1E54F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C27FAB-4831-4276-AFBC-0939E4DE9B0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 dir="in"/>
    <p:sndAc>
      <p:stSnd>
        <p:snd r:embed="rId13" name="levelup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2.wav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2.wav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2.wav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2.wav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276872"/>
            <a:ext cx="7772400" cy="1511920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Тип Членистоногие. Класс Насекомые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985838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Вариант 2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pic>
        <p:nvPicPr>
          <p:cNvPr id="2052" name="Picture 4" descr="тес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836713"/>
            <a:ext cx="4084638" cy="1224136"/>
          </a:xfrm>
          <a:prstGeom prst="rect">
            <a:avLst/>
          </a:prstGeom>
          <a:noFill/>
        </p:spPr>
      </p:pic>
      <p:pic>
        <p:nvPicPr>
          <p:cNvPr id="2053" name="Picture 5" descr="Безимени-1кук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5734050"/>
            <a:ext cx="576262" cy="563563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Кто не относится к насекомым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576" y="2492896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 smtClean="0"/>
              <a:t>Бокоплав </a:t>
            </a:r>
            <a:endParaRPr lang="ru-RU" sz="2000" dirty="0"/>
          </a:p>
        </p:txBody>
      </p:sp>
      <p:sp>
        <p:nvSpPr>
          <p:cNvPr id="308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Медведка </a:t>
            </a:r>
            <a:endParaRPr lang="ru-RU" dirty="0"/>
          </a:p>
        </p:txBody>
      </p:sp>
      <p:sp>
        <p:nvSpPr>
          <p:cNvPr id="3085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2492375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Жук-плавунец</a:t>
            </a:r>
            <a:endParaRPr lang="ru-RU" dirty="0"/>
          </a:p>
        </p:txBody>
      </p:sp>
      <p:sp>
        <p:nvSpPr>
          <p:cNvPr id="3086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Веснянка </a:t>
            </a:r>
            <a:endParaRPr lang="ru-RU" dirty="0"/>
          </a:p>
        </p:txBody>
      </p:sp>
      <p:pic>
        <p:nvPicPr>
          <p:cNvPr id="3088" name="Picture 16" descr="дальше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5373688"/>
            <a:ext cx="1657350" cy="825500"/>
          </a:xfrm>
          <a:prstGeom prst="rect">
            <a:avLst/>
          </a:prstGeom>
          <a:noFill/>
        </p:spPr>
      </p:pic>
      <p:pic>
        <p:nvPicPr>
          <p:cNvPr id="3079" name="Picture 7" descr="ошибка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875" y="3500438"/>
            <a:ext cx="3960813" cy="973137"/>
          </a:xfrm>
          <a:prstGeom prst="rect">
            <a:avLst/>
          </a:prstGeom>
          <a:noFill/>
        </p:spPr>
      </p:pic>
      <p:pic>
        <p:nvPicPr>
          <p:cNvPr id="3078" name="Picture 6" descr="верно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4438" y="3573463"/>
            <a:ext cx="4048125" cy="8175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mpBonusReceiv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3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3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</p:childTnLst>
        </p:cTn>
      </p:par>
    </p:tnLst>
    <p:bldLst>
      <p:bldP spid="3084" grpId="0"/>
      <p:bldP spid="3085" grpId="0"/>
      <p:bldP spid="30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7848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Чего нет у всех насекомых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576" y="4293096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 smtClean="0"/>
              <a:t>Легких </a:t>
            </a:r>
            <a:endParaRPr lang="ru-RU" sz="2000" dirty="0"/>
          </a:p>
        </p:txBody>
      </p:sp>
      <p:sp>
        <p:nvSpPr>
          <p:cNvPr id="308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576" y="2492896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Крыльев </a:t>
            </a:r>
            <a:endParaRPr lang="ru-RU" dirty="0"/>
          </a:p>
        </p:txBody>
      </p:sp>
      <p:sp>
        <p:nvSpPr>
          <p:cNvPr id="3085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2492375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Усиков </a:t>
            </a:r>
            <a:endParaRPr lang="ru-RU" dirty="0"/>
          </a:p>
        </p:txBody>
      </p:sp>
      <p:sp>
        <p:nvSpPr>
          <p:cNvPr id="3086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Глаз </a:t>
            </a:r>
            <a:endParaRPr lang="ru-RU" dirty="0"/>
          </a:p>
        </p:txBody>
      </p:sp>
      <p:pic>
        <p:nvPicPr>
          <p:cNvPr id="3088" name="Picture 16" descr="дальше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5373688"/>
            <a:ext cx="1657350" cy="825500"/>
          </a:xfrm>
          <a:prstGeom prst="rect">
            <a:avLst/>
          </a:prstGeom>
          <a:noFill/>
        </p:spPr>
      </p:pic>
      <p:pic>
        <p:nvPicPr>
          <p:cNvPr id="3079" name="Picture 7" descr="ошибка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875" y="3500438"/>
            <a:ext cx="3960813" cy="973137"/>
          </a:xfrm>
          <a:prstGeom prst="rect">
            <a:avLst/>
          </a:prstGeom>
          <a:noFill/>
        </p:spPr>
      </p:pic>
      <p:pic>
        <p:nvPicPr>
          <p:cNvPr id="3078" name="Picture 6" descr="верно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4438" y="3573463"/>
            <a:ext cx="4048125" cy="8175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mpBonusReceiv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3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3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</p:childTnLst>
        </p:cTn>
      </p:par>
    </p:tnLst>
    <p:bldLst>
      <p:bldP spid="3084" grpId="0"/>
      <p:bldP spid="3085" grpId="0"/>
      <p:bldP spid="30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Какие стадии происходят в своем развитии насекомые с неполным превращением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040" y="2636912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 smtClean="0"/>
              <a:t>Яйцо-личинка-</a:t>
            </a:r>
          </a:p>
          <a:p>
            <a:pPr algn="ctr"/>
            <a:r>
              <a:rPr lang="ru-RU" sz="2000" dirty="0" smtClean="0"/>
              <a:t>взрослое насекомое</a:t>
            </a:r>
            <a:endParaRPr lang="ru-RU" sz="2000" dirty="0"/>
          </a:p>
        </p:txBody>
      </p:sp>
      <p:sp>
        <p:nvSpPr>
          <p:cNvPr id="308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Яйцо-личинка-сифон-</a:t>
            </a:r>
          </a:p>
          <a:p>
            <a:pPr algn="ctr"/>
            <a:r>
              <a:rPr lang="ru-RU" dirty="0"/>
              <a:t>в</a:t>
            </a:r>
            <a:r>
              <a:rPr lang="ru-RU" dirty="0" smtClean="0"/>
              <a:t>зрослое насекомое</a:t>
            </a:r>
            <a:endParaRPr lang="ru-RU" dirty="0"/>
          </a:p>
        </p:txBody>
      </p:sp>
      <p:sp>
        <p:nvSpPr>
          <p:cNvPr id="3085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270892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Яйцо-личинка-куколка-</a:t>
            </a:r>
          </a:p>
          <a:p>
            <a:pPr algn="ctr"/>
            <a:r>
              <a:rPr lang="ru-RU" dirty="0"/>
              <a:t>в</a:t>
            </a:r>
            <a:r>
              <a:rPr lang="ru-RU" dirty="0" smtClean="0"/>
              <a:t>зрослое насекомое</a:t>
            </a:r>
            <a:endParaRPr lang="ru-RU" dirty="0"/>
          </a:p>
        </p:txBody>
      </p:sp>
      <p:sp>
        <p:nvSpPr>
          <p:cNvPr id="3086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Яйцо-куколка-</a:t>
            </a:r>
          </a:p>
          <a:p>
            <a:pPr algn="ctr"/>
            <a:r>
              <a:rPr lang="ru-RU" dirty="0"/>
              <a:t>в</a:t>
            </a:r>
            <a:r>
              <a:rPr lang="ru-RU" dirty="0" smtClean="0"/>
              <a:t>зрослое насекомое</a:t>
            </a:r>
            <a:endParaRPr lang="ru-RU" dirty="0"/>
          </a:p>
        </p:txBody>
      </p:sp>
      <p:pic>
        <p:nvPicPr>
          <p:cNvPr id="3088" name="Picture 16" descr="дальше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5373688"/>
            <a:ext cx="1657350" cy="825500"/>
          </a:xfrm>
          <a:prstGeom prst="rect">
            <a:avLst/>
          </a:prstGeom>
          <a:noFill/>
        </p:spPr>
      </p:pic>
      <p:pic>
        <p:nvPicPr>
          <p:cNvPr id="3079" name="Picture 7" descr="ошибка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875" y="3500438"/>
            <a:ext cx="3960813" cy="973137"/>
          </a:xfrm>
          <a:prstGeom prst="rect">
            <a:avLst/>
          </a:prstGeom>
          <a:noFill/>
        </p:spPr>
      </p:pic>
      <p:pic>
        <p:nvPicPr>
          <p:cNvPr id="3078" name="Picture 6" descr="верно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4438" y="3573463"/>
            <a:ext cx="4048125" cy="8175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mpBonusReceiv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3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3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</p:childTnLst>
        </p:cTn>
      </p:par>
    </p:tnLst>
    <p:bldLst>
      <p:bldP spid="3084" grpId="0"/>
      <p:bldP spid="3085" grpId="0"/>
      <p:bldP spid="30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Чего нет в нервной системе таракана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492375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dirty="0" smtClean="0"/>
              <a:t>Мозжечка </a:t>
            </a:r>
            <a:endParaRPr lang="ru-RU" sz="2000" dirty="0"/>
          </a:p>
        </p:txBody>
      </p:sp>
      <p:sp>
        <p:nvSpPr>
          <p:cNvPr id="308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Брюшной нервной</a:t>
            </a:r>
          </a:p>
          <a:p>
            <a:pPr algn="ctr"/>
            <a:r>
              <a:rPr lang="ru-RU" dirty="0" smtClean="0"/>
              <a:t>цепочки</a:t>
            </a:r>
            <a:endParaRPr lang="ru-RU" dirty="0"/>
          </a:p>
        </p:txBody>
      </p:sp>
      <p:sp>
        <p:nvSpPr>
          <p:cNvPr id="3085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2492375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Окологлоточного</a:t>
            </a:r>
          </a:p>
          <a:p>
            <a:pPr algn="ctr"/>
            <a:r>
              <a:rPr lang="ru-RU" dirty="0" smtClean="0"/>
              <a:t> нервного </a:t>
            </a:r>
          </a:p>
          <a:p>
            <a:pPr algn="ctr"/>
            <a:r>
              <a:rPr lang="ru-RU" dirty="0" smtClean="0"/>
              <a:t>кольца</a:t>
            </a:r>
            <a:endParaRPr lang="ru-RU" dirty="0"/>
          </a:p>
        </p:txBody>
      </p:sp>
      <p:sp>
        <p:nvSpPr>
          <p:cNvPr id="3086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5388" y="4292600"/>
            <a:ext cx="3311525" cy="1152525"/>
          </a:xfrm>
          <a:prstGeom prst="actionButtonBlank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Головного мозга</a:t>
            </a:r>
            <a:endParaRPr lang="ru-RU" dirty="0"/>
          </a:p>
        </p:txBody>
      </p:sp>
      <p:pic>
        <p:nvPicPr>
          <p:cNvPr id="3088" name="Picture 16" descr="дальше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8400" y="5373688"/>
            <a:ext cx="1657350" cy="825500"/>
          </a:xfrm>
          <a:prstGeom prst="rect">
            <a:avLst/>
          </a:prstGeom>
          <a:noFill/>
        </p:spPr>
      </p:pic>
      <p:pic>
        <p:nvPicPr>
          <p:cNvPr id="3079" name="Picture 7" descr="ошибка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875" y="3500438"/>
            <a:ext cx="3960813" cy="973137"/>
          </a:xfrm>
          <a:prstGeom prst="rect">
            <a:avLst/>
          </a:prstGeom>
          <a:noFill/>
        </p:spPr>
      </p:pic>
      <p:pic>
        <p:nvPicPr>
          <p:cNvPr id="3078" name="Picture 6" descr="верно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4438" y="3573463"/>
            <a:ext cx="4048125" cy="81756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mpBonusReceive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0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30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otic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30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</p:childTnLst>
        </p:cTn>
      </p:par>
    </p:tnLst>
    <p:bldLst>
      <p:bldP spid="3084" grpId="0"/>
      <p:bldP spid="3085" grpId="0"/>
      <p:bldP spid="30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 flipH="1">
            <a:off x="10548663" y="5085184"/>
            <a:ext cx="360039" cy="1772816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000" dirty="0"/>
          </a:p>
        </p:txBody>
      </p:sp>
      <p:pic>
        <p:nvPicPr>
          <p:cNvPr id="5125" name="Picture 5" descr="тест-окончен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3" y="1988840"/>
            <a:ext cx="3528392" cy="2088232"/>
          </a:xfrm>
          <a:prstGeom prst="rect">
            <a:avLst/>
          </a:prstGeom>
          <a:noFill/>
        </p:spPr>
      </p:pic>
      <p:pic>
        <p:nvPicPr>
          <p:cNvPr id="5126" name="Picture 6" descr="Безимени-1кук">
            <a:hlinkClick r:id="" action="ppaction://hlinkshowjump?jump=endshow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5516563"/>
            <a:ext cx="576262" cy="56356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67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Поток</vt:lpstr>
      <vt:lpstr>Тип Членистоногие. Класс Насекомые</vt:lpstr>
      <vt:lpstr>Кто не относится к насекомым?</vt:lpstr>
      <vt:lpstr>Чего нет у всех насекомых?</vt:lpstr>
      <vt:lpstr>Какие стадии происходят в своем развитии насекомые с неполным превращением?</vt:lpstr>
      <vt:lpstr>Чего нет в нервной системе таракана?</vt:lpstr>
      <vt:lpstr>Слайд 6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впрвап</cp:lastModifiedBy>
  <cp:revision>7</cp:revision>
  <dcterms:created xsi:type="dcterms:W3CDTF">2011-07-02T08:32:27Z</dcterms:created>
  <dcterms:modified xsi:type="dcterms:W3CDTF">2015-11-23T13:56:19Z</dcterms:modified>
</cp:coreProperties>
</file>