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AA30-4EE9-42A6-A8E0-8B8AA7087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986C-EBD3-4B56-B049-7E27ACC55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598-4BA9-43EE-8CCD-3DF84457B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7A08-2882-4DCF-8DD9-C9E99047E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800F-67B5-49B8-A346-A4845BF79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B380-DE4A-4B2E-9CC8-AE404B7F9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B08A-9A9B-4FC9-8C5D-168679534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4FE4-40B4-4E71-A07E-461A71045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701-EA9D-4C82-8C9D-337EAE8F0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3855-320C-48F4-8B55-E3BCAD8C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F5C482-FFBB-41E4-966D-31BBA1E54F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C27FAB-4831-4276-AFBC-0939E4DE9B0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 dir="in"/>
    <p:sndAc>
      <p:stSnd>
        <p:snd r:embed="rId13" name="levelup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276872"/>
            <a:ext cx="7772400" cy="1511920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Тип Членистоногие. Класс Насекомые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985838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Вариант 2</a:t>
            </a:r>
            <a:endParaRPr lang="ru-RU" dirty="0">
              <a:solidFill>
                <a:srgbClr val="FFC000"/>
              </a:solidFill>
            </a:endParaRPr>
          </a:p>
          <a:p>
            <a:endParaRPr lang="ru-RU" dirty="0"/>
          </a:p>
        </p:txBody>
      </p:sp>
      <p:pic>
        <p:nvPicPr>
          <p:cNvPr id="2052" name="Picture 4" descr="тес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836713"/>
            <a:ext cx="4084638" cy="1224136"/>
          </a:xfrm>
          <a:prstGeom prst="rect">
            <a:avLst/>
          </a:prstGeom>
          <a:noFill/>
        </p:spPr>
      </p:pic>
      <p:pic>
        <p:nvPicPr>
          <p:cNvPr id="2053" name="Picture 5" descr="Безимени-1кук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5734050"/>
            <a:ext cx="576262" cy="563563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Кто не относится к насекомым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576" y="2492896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Бокоплав 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Медведка 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Жук-плавунец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Веснянка 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Чего нет у всех насекомых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576" y="4293096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Легких 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576" y="2492896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Крыльев 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Усиков 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Глаз 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Какие стадии происходят в своем развитии насекомые с неполным превращением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2040" y="2636912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Яйцо-личинка-</a:t>
            </a:r>
          </a:p>
          <a:p>
            <a:pPr algn="ctr"/>
            <a:r>
              <a:rPr lang="ru-RU" sz="2000" dirty="0" smtClean="0"/>
              <a:t>взрослое насекомое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Яйцо-личинка-сифон-</a:t>
            </a:r>
          </a:p>
          <a:p>
            <a:pPr algn="ctr"/>
            <a:r>
              <a:rPr lang="ru-RU" dirty="0"/>
              <a:t>в</a:t>
            </a:r>
            <a:r>
              <a:rPr lang="ru-RU" dirty="0" smtClean="0"/>
              <a:t>зрослое насекомое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270892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Яйцо-личинка-куколка-</a:t>
            </a:r>
          </a:p>
          <a:p>
            <a:pPr algn="ctr"/>
            <a:r>
              <a:rPr lang="ru-RU" dirty="0"/>
              <a:t>в</a:t>
            </a:r>
            <a:r>
              <a:rPr lang="ru-RU" dirty="0" smtClean="0"/>
              <a:t>зрослое насекомое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Яйцо-куколка-</a:t>
            </a:r>
          </a:p>
          <a:p>
            <a:pPr algn="ctr"/>
            <a:r>
              <a:rPr lang="ru-RU" dirty="0"/>
              <a:t>в</a:t>
            </a:r>
            <a:r>
              <a:rPr lang="ru-RU" dirty="0" smtClean="0"/>
              <a:t>зрослое насекомое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Чего нет в нервной системе таракана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Мозжечка 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Брюшной нервной</a:t>
            </a:r>
          </a:p>
          <a:p>
            <a:pPr algn="ctr"/>
            <a:r>
              <a:rPr lang="ru-RU" dirty="0" smtClean="0"/>
              <a:t>цепочки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Окологлоточного</a:t>
            </a:r>
          </a:p>
          <a:p>
            <a:pPr algn="ctr"/>
            <a:r>
              <a:rPr lang="ru-RU" dirty="0" smtClean="0"/>
              <a:t> нервного </a:t>
            </a:r>
          </a:p>
          <a:p>
            <a:pPr algn="ctr"/>
            <a:r>
              <a:rPr lang="ru-RU" dirty="0" smtClean="0"/>
              <a:t>кольца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Головного мозга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 flipH="1">
            <a:off x="10548663" y="5085184"/>
            <a:ext cx="360039" cy="177281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</p:txBody>
      </p:sp>
      <p:pic>
        <p:nvPicPr>
          <p:cNvPr id="5125" name="Picture 5" descr="тест-окончен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3" y="1988840"/>
            <a:ext cx="3528392" cy="2088232"/>
          </a:xfrm>
          <a:prstGeom prst="rect">
            <a:avLst/>
          </a:prstGeom>
          <a:noFill/>
        </p:spPr>
      </p:pic>
      <p:pic>
        <p:nvPicPr>
          <p:cNvPr id="5126" name="Picture 6" descr="Безимени-1кук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5516563"/>
            <a:ext cx="576262" cy="56356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67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Поток</vt:lpstr>
      <vt:lpstr>Тип Членистоногие. Класс Насекомые</vt:lpstr>
      <vt:lpstr>Кто не относится к насекомым?</vt:lpstr>
      <vt:lpstr>Чего нет у всех насекомых?</vt:lpstr>
      <vt:lpstr>Какие стадии происходят в своем развитии насекомые с неполным превращением?</vt:lpstr>
      <vt:lpstr>Чего нет в нервной системе таракана?</vt:lpstr>
      <vt:lpstr>Слайд 6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впрвап</cp:lastModifiedBy>
  <cp:revision>7</cp:revision>
  <dcterms:created xsi:type="dcterms:W3CDTF">2011-07-02T08:32:27Z</dcterms:created>
  <dcterms:modified xsi:type="dcterms:W3CDTF">2015-11-23T13:56:19Z</dcterms:modified>
</cp:coreProperties>
</file>