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57" r:id="rId7"/>
    <p:sldId id="263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-fotki.yandex.ru/get/5814/89635038.630/0_6ff96_b5d35f16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3000951" cy="44790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499992" y="4437112"/>
            <a:ext cx="936104" cy="129614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436096" y="4941168"/>
            <a:ext cx="792088" cy="7920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228184" y="4941168"/>
            <a:ext cx="792088" cy="7920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020272" y="4941168"/>
            <a:ext cx="720080" cy="7920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580112" y="3429000"/>
            <a:ext cx="792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о</a:t>
            </a:r>
            <a:endParaRPr lang="ru-RU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6228184" y="3429000"/>
            <a:ext cx="792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м</a:t>
            </a:r>
            <a:endParaRPr lang="ru-RU" sz="6000" dirty="0"/>
          </a:p>
        </p:txBody>
      </p:sp>
      <p:sp>
        <p:nvSpPr>
          <p:cNvPr id="12" name="TextBox 11"/>
          <p:cNvSpPr txBox="1"/>
          <p:nvPr/>
        </p:nvSpPr>
        <p:spPr>
          <a:xfrm>
            <a:off x="6948264" y="3429000"/>
            <a:ext cx="792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а</a:t>
            </a:r>
            <a:endParaRPr lang="ru-RU" sz="6000" dirty="0"/>
          </a:p>
        </p:txBody>
      </p:sp>
      <p:sp>
        <p:nvSpPr>
          <p:cNvPr id="13" name="TextBox 12"/>
          <p:cNvSpPr txBox="1"/>
          <p:nvPr/>
        </p:nvSpPr>
        <p:spPr>
          <a:xfrm>
            <a:off x="4644008" y="3356992"/>
            <a:ext cx="792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Р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readik.ru/bukvy/r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836712"/>
            <a:ext cx="4608512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90474_2989b76b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906215"/>
            <a:ext cx="6808938" cy="5951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-fotki.yandex.ru/get/5814/89635038.630/0_6ff96_b5d35f16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60848"/>
            <a:ext cx="3000951" cy="4479032"/>
          </a:xfrm>
          <a:prstGeom prst="rect">
            <a:avLst/>
          </a:prstGeom>
          <a:noFill/>
        </p:spPr>
      </p:pic>
      <p:pic>
        <p:nvPicPr>
          <p:cNvPr id="3" name="Picture 2" descr="http://upload.onaizah.net/12969/124664352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145587"/>
            <a:ext cx="2472467" cy="371241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43808" y="980728"/>
            <a:ext cx="936104" cy="129614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1484784"/>
            <a:ext cx="792088" cy="7920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1484784"/>
            <a:ext cx="792088" cy="7920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364088" y="1484784"/>
            <a:ext cx="792088" cy="7920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156176" y="1484784"/>
            <a:ext cx="792088" cy="7920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987824" y="0"/>
            <a:ext cx="792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Р</a:t>
            </a:r>
            <a:endParaRPr lang="ru-RU" sz="6000" dirty="0"/>
          </a:p>
        </p:txBody>
      </p:sp>
      <p:sp>
        <p:nvSpPr>
          <p:cNvPr id="10" name="TextBox 9"/>
          <p:cNvSpPr txBox="1"/>
          <p:nvPr/>
        </p:nvSpPr>
        <p:spPr>
          <a:xfrm>
            <a:off x="3779912" y="0"/>
            <a:ext cx="792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и</a:t>
            </a:r>
            <a:endParaRPr lang="ru-RU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4644008" y="0"/>
            <a:ext cx="792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м</a:t>
            </a:r>
            <a:endParaRPr lang="ru-RU" sz="6000" dirty="0"/>
          </a:p>
        </p:txBody>
      </p:sp>
      <p:sp>
        <p:nvSpPr>
          <p:cNvPr id="12" name="TextBox 11"/>
          <p:cNvSpPr txBox="1"/>
          <p:nvPr/>
        </p:nvSpPr>
        <p:spPr>
          <a:xfrm>
            <a:off x="5364088" y="0"/>
            <a:ext cx="792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м</a:t>
            </a:r>
            <a:endParaRPr lang="ru-RU" sz="6000" dirty="0"/>
          </a:p>
        </p:txBody>
      </p:sp>
      <p:sp>
        <p:nvSpPr>
          <p:cNvPr id="13" name="TextBox 12"/>
          <p:cNvSpPr txBox="1"/>
          <p:nvPr/>
        </p:nvSpPr>
        <p:spPr>
          <a:xfrm>
            <a:off x="6156176" y="0"/>
            <a:ext cx="792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а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-fotki.yandex.ru/get/5814/89635038.630/0_6ff96_b5d35f16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701391"/>
            <a:ext cx="2784927" cy="4156609"/>
          </a:xfrm>
          <a:prstGeom prst="rect">
            <a:avLst/>
          </a:prstGeom>
          <a:noFill/>
        </p:spPr>
      </p:pic>
      <p:pic>
        <p:nvPicPr>
          <p:cNvPr id="19458" name="Picture 2" descr="http://dreamworlds.ru/uploads/posts/2011-01/thumbs/1295869997_1c3f8f0bcef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60648"/>
            <a:ext cx="3775734" cy="3933056"/>
          </a:xfrm>
          <a:prstGeom prst="rect">
            <a:avLst/>
          </a:prstGeom>
          <a:noFill/>
        </p:spPr>
      </p:pic>
      <p:pic>
        <p:nvPicPr>
          <p:cNvPr id="19462" name="Picture 6" descr="http://s1.directupload.net/images/120225/qyv4aav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692696"/>
            <a:ext cx="2148346" cy="2952328"/>
          </a:xfrm>
          <a:prstGeom prst="rect">
            <a:avLst/>
          </a:prstGeom>
          <a:noFill/>
        </p:spPr>
      </p:pic>
      <p:pic>
        <p:nvPicPr>
          <p:cNvPr id="6" name="Picture 6" descr="http://s1.directupload.net/images/120225/qyv4aav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40624" y="845096"/>
            <a:ext cx="2148346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udarynja.ru/wp-content/uploads/2013/03/rebenok_4itaet_sudarynja_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0488" y="1772816"/>
            <a:ext cx="4253512" cy="4752528"/>
          </a:xfrm>
          <a:prstGeom prst="rect">
            <a:avLst/>
          </a:prstGeom>
          <a:noFill/>
        </p:spPr>
      </p:pic>
      <p:pic>
        <p:nvPicPr>
          <p:cNvPr id="1030" name="Picture 6" descr="http://s1.directupload.net/images/120225/qyv4aav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95536" y="2204864"/>
            <a:ext cx="3024336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115616" y="5085184"/>
            <a:ext cx="0" cy="7200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115616" y="5805264"/>
            <a:ext cx="115212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2699792" y="5805264"/>
            <a:ext cx="136815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644008" y="5085184"/>
            <a:ext cx="0" cy="7200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4644008" y="5805264"/>
            <a:ext cx="136815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6516216" y="5805264"/>
            <a:ext cx="50405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7380312" y="5805264"/>
            <a:ext cx="136815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8892480" y="5805264"/>
            <a:ext cx="0" cy="720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7380312" y="5085184"/>
            <a:ext cx="0" cy="7200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699792" y="5229200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мирила</a:t>
            </a:r>
            <a:endParaRPr lang="ru-RU" sz="3200" dirty="0"/>
          </a:p>
        </p:txBody>
      </p:sp>
      <p:sp>
        <p:nvSpPr>
          <p:cNvPr id="34" name="TextBox 33"/>
          <p:cNvSpPr txBox="1"/>
          <p:nvPr/>
        </p:nvSpPr>
        <p:spPr>
          <a:xfrm>
            <a:off x="6588224" y="5157192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и</a:t>
            </a:r>
            <a:endParaRPr lang="ru-RU" sz="3200" dirty="0"/>
          </a:p>
        </p:txBody>
      </p:sp>
      <p:pic>
        <p:nvPicPr>
          <p:cNvPr id="35" name="Picture 2" descr="http://dreamworlds.ru/uploads/posts/2011-01/thumbs/1295869997_1c3f8f0bcef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60648"/>
            <a:ext cx="3775734" cy="3933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edu.cap.ru/home/5022/kartinki/malenki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879027"/>
            <a:ext cx="4871095" cy="49789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11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Оля</cp:lastModifiedBy>
  <cp:revision>7</cp:revision>
  <dcterms:created xsi:type="dcterms:W3CDTF">2013-10-31T00:40:07Z</dcterms:created>
  <dcterms:modified xsi:type="dcterms:W3CDTF">2015-12-01T02:30:22Z</dcterms:modified>
</cp:coreProperties>
</file>