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3356992"/>
            <a:ext cx="7772400" cy="1470025"/>
          </a:xfrm>
        </p:spPr>
        <p:txBody>
          <a:bodyPr>
            <a:noAutofit/>
          </a:bodyPr>
          <a:lstStyle/>
          <a:p>
            <a:r>
              <a:rPr lang="ru-RU" sz="11500" i="1" dirty="0" smtClean="0">
                <a:solidFill>
                  <a:srgbClr val="002060"/>
                </a:solidFill>
              </a:rPr>
              <a:t>Письмо</a:t>
            </a:r>
            <a:r>
              <a:rPr lang="ru-RU" sz="9600" i="1" dirty="0" smtClean="0">
                <a:solidFill>
                  <a:srgbClr val="002060"/>
                </a:solidFill>
              </a:rPr>
              <a:t> </a:t>
            </a:r>
            <a:endParaRPr lang="ru-RU" sz="9600" i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vladikavkaz21.my1.ru/66065328_1288642517_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3889923" cy="3140968"/>
          </a:xfrm>
          <a:prstGeom prst="rect">
            <a:avLst/>
          </a:prstGeom>
          <a:noFill/>
        </p:spPr>
      </p:pic>
      <p:pic>
        <p:nvPicPr>
          <p:cNvPr id="1030" name="Picture 6" descr="http://cs10099.vkontakte.ru/u15946340/-5/y_dcc42b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16215" y="4536486"/>
            <a:ext cx="2114685" cy="1852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ile.mobilmusic.ru/93/9e/66/99167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2160239" cy="2880320"/>
          </a:xfrm>
          <a:prstGeom prst="rect">
            <a:avLst/>
          </a:prstGeom>
          <a:noFill/>
        </p:spPr>
      </p:pic>
      <p:pic>
        <p:nvPicPr>
          <p:cNvPr id="3076" name="Picture 4" descr="http://mojmirok.ucoz.ru/_fr/10/6530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00808"/>
            <a:ext cx="1782198" cy="2376264"/>
          </a:xfrm>
          <a:prstGeom prst="rect">
            <a:avLst/>
          </a:prstGeom>
          <a:noFill/>
        </p:spPr>
      </p:pic>
      <p:pic>
        <p:nvPicPr>
          <p:cNvPr id="3078" name="Picture 6" descr="http://900igr.net/data/skazki-i-igry/CHej-zvuk-1.files/0024-090-Fon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80928"/>
            <a:ext cx="2736304" cy="2086432"/>
          </a:xfrm>
          <a:prstGeom prst="rect">
            <a:avLst/>
          </a:prstGeom>
          <a:noFill/>
        </p:spPr>
      </p:pic>
      <p:pic>
        <p:nvPicPr>
          <p:cNvPr id="3080" name="Picture 8" descr="http://ifs.cook-time.com/preview/img89/89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013176"/>
            <a:ext cx="1800200" cy="135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.liveinternet.ru/images/attach/c/4/82/20/82020111_large_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076056" cy="3845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smishka.at.ua/pics/docs/osan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857625" cy="3095625"/>
          </a:xfrm>
          <a:prstGeom prst="rect">
            <a:avLst/>
          </a:prstGeom>
          <a:noFill/>
        </p:spPr>
      </p:pic>
      <p:pic>
        <p:nvPicPr>
          <p:cNvPr id="14340" name="Picture 4" descr="http://lohmatik.ru/Lohmatik/stat/prir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333750" cy="1990725"/>
          </a:xfrm>
          <a:prstGeom prst="rect">
            <a:avLst/>
          </a:prstGeom>
          <a:noFill/>
        </p:spPr>
      </p:pic>
      <p:pic>
        <p:nvPicPr>
          <p:cNvPr id="14342" name="Picture 6" descr="http://psy1477.ucoz.ru/part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996952"/>
            <a:ext cx="2808312" cy="3341891"/>
          </a:xfrm>
          <a:prstGeom prst="rect">
            <a:avLst/>
          </a:prstGeom>
          <a:noFill/>
        </p:spPr>
      </p:pic>
      <p:pic>
        <p:nvPicPr>
          <p:cNvPr id="14344" name="Picture 8" descr="http://kapitoshki457sp.ucoz.ru/foto/poza_pravshi_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89040"/>
            <a:ext cx="2808312" cy="2770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90474_2989b76b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980728"/>
            <a:ext cx="6142434" cy="5369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24744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фотограф</a:t>
            </a:r>
            <a:endParaRPr lang="ru-RU" sz="8000" dirty="0"/>
          </a:p>
        </p:txBody>
      </p:sp>
      <p:pic>
        <p:nvPicPr>
          <p:cNvPr id="17410" name="Picture 2" descr="http://multiki.arjlover.net/ap/der.maulwurf.als.fotograf.avi/der.maulwurf.als.fotograf.avi.imag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068960"/>
            <a:ext cx="4104456" cy="3283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899592" y="2204864"/>
            <a:ext cx="0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899592" y="2780928"/>
            <a:ext cx="1224136" cy="83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20072" y="2204864"/>
            <a:ext cx="0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804248" y="2204864"/>
            <a:ext cx="0" cy="576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563888" y="2780928"/>
            <a:ext cx="1224136" cy="83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804248" y="2780928"/>
            <a:ext cx="1224136" cy="83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220072" y="2780928"/>
            <a:ext cx="1224136" cy="83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483768" y="2780928"/>
            <a:ext cx="720080" cy="83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19864" y="1988840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recoveryhope4all.com/sitebuildercontent/sitebuilderpictures/smilyfa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320480" cy="3715196"/>
          </a:xfrm>
          <a:prstGeom prst="rect">
            <a:avLst/>
          </a:prstGeom>
          <a:noFill/>
        </p:spPr>
      </p:pic>
      <p:pic>
        <p:nvPicPr>
          <p:cNvPr id="22532" name="Picture 4" descr="http://i054.radikal.ru/1007/c0/c092231397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293096"/>
            <a:ext cx="5688632" cy="213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Письмо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Письмо </dc:title>
  <dc:creator>Оля</dc:creator>
  <cp:lastModifiedBy>Оля</cp:lastModifiedBy>
  <cp:revision>6</cp:revision>
  <dcterms:created xsi:type="dcterms:W3CDTF">2013-12-13T01:48:41Z</dcterms:created>
  <dcterms:modified xsi:type="dcterms:W3CDTF">2013-12-13T02:40:19Z</dcterms:modified>
</cp:coreProperties>
</file>