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2" r:id="rId6"/>
    <p:sldId id="261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3356992"/>
            <a:ext cx="7772400" cy="1470025"/>
          </a:xfrm>
        </p:spPr>
        <p:txBody>
          <a:bodyPr>
            <a:noAutofit/>
          </a:bodyPr>
          <a:lstStyle/>
          <a:p>
            <a:r>
              <a:rPr lang="ru-RU" sz="11500" i="1" dirty="0" smtClean="0">
                <a:solidFill>
                  <a:srgbClr val="002060"/>
                </a:solidFill>
              </a:rPr>
              <a:t>Письмо</a:t>
            </a:r>
            <a:r>
              <a:rPr lang="ru-RU" sz="9600" i="1" dirty="0" smtClean="0">
                <a:solidFill>
                  <a:srgbClr val="002060"/>
                </a:solidFill>
              </a:rPr>
              <a:t> </a:t>
            </a:r>
            <a:endParaRPr lang="ru-RU" sz="9600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vladikavkaz21.my1.ru/66065328_1288642517_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9923" cy="3140968"/>
          </a:xfrm>
          <a:prstGeom prst="rect">
            <a:avLst/>
          </a:prstGeom>
          <a:noFill/>
        </p:spPr>
      </p:pic>
      <p:pic>
        <p:nvPicPr>
          <p:cNvPr id="1030" name="Picture 6" descr="http://cs10099.vkontakte.ru/u15946340/-5/y_dcc42b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5" y="4536486"/>
            <a:ext cx="2114685" cy="1852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smishka.at.ua/pics/docs/osan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57625" cy="3095625"/>
          </a:xfrm>
          <a:prstGeom prst="rect">
            <a:avLst/>
          </a:prstGeom>
          <a:noFill/>
        </p:spPr>
      </p:pic>
      <p:pic>
        <p:nvPicPr>
          <p:cNvPr id="14340" name="Picture 4" descr="http://lohmatik.ru/Lohmatik/stat/prir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333750" cy="1990725"/>
          </a:xfrm>
          <a:prstGeom prst="rect">
            <a:avLst/>
          </a:prstGeom>
          <a:noFill/>
        </p:spPr>
      </p:pic>
      <p:pic>
        <p:nvPicPr>
          <p:cNvPr id="14342" name="Picture 6" descr="http://psy1477.ucoz.ru/part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1800200" cy="2142238"/>
          </a:xfrm>
          <a:prstGeom prst="rect">
            <a:avLst/>
          </a:prstGeom>
          <a:noFill/>
        </p:spPr>
      </p:pic>
      <p:pic>
        <p:nvPicPr>
          <p:cNvPr id="14344" name="Picture 8" descr="http://kapitoshki457sp.ucoz.ru/foto/poza_pravshi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2808312" cy="2770617"/>
          </a:xfrm>
          <a:prstGeom prst="rect">
            <a:avLst/>
          </a:prstGeom>
          <a:noFill/>
        </p:spPr>
      </p:pic>
      <p:pic>
        <p:nvPicPr>
          <p:cNvPr id="4098" name="Picture 2" descr="http://www.wiki.vladimir.i-edu.ru/images/1/1f/Ucheniki_w450_h4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429000"/>
            <a:ext cx="256182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0474_2989b7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477794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1-tub-ru.yandex.net/i?id=443688016-1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50861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ctorate.ru/wp-content/uploads/2008/04/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715254" cy="2736304"/>
          </a:xfrm>
          <a:prstGeom prst="rect">
            <a:avLst/>
          </a:prstGeom>
          <a:noFill/>
        </p:spPr>
      </p:pic>
      <p:pic>
        <p:nvPicPr>
          <p:cNvPr id="1028" name="Picture 4" descr="http://stat19.privet.ru/lr/0b17d5447913c5050589df39e00168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3810000" cy="2857500"/>
          </a:xfrm>
          <a:prstGeom prst="rect">
            <a:avLst/>
          </a:prstGeom>
          <a:noFill/>
        </p:spPr>
      </p:pic>
      <p:pic>
        <p:nvPicPr>
          <p:cNvPr id="1032" name="Picture 8" descr="http://cs304606.userapi.com/u128339384/153946746/x_b6c5a8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61048"/>
            <a:ext cx="3960440" cy="241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0474_2989b7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477794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d636e5d31f2da7d71fc3a79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168352" cy="2376264"/>
          </a:xfrm>
          <a:prstGeom prst="rect">
            <a:avLst/>
          </a:prstGeom>
        </p:spPr>
      </p:pic>
      <p:pic>
        <p:nvPicPr>
          <p:cNvPr id="3" name="Рисунок 2" descr="1286614376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2376264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386104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красный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43711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свежий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50912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умный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86104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красивый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94116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красивый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4766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Шарик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51992" y="557064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шарик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vatar-229713-2012101011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4869160"/>
            <a:ext cx="1440160" cy="1440160"/>
          </a:xfrm>
          <a:prstGeom prst="rect">
            <a:avLst/>
          </a:prstGeom>
        </p:spPr>
      </p:pic>
      <p:pic>
        <p:nvPicPr>
          <p:cNvPr id="3" name="Рисунок 2" descr="9771971e5a1c42b43dfc07dd7e9fcb3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29000"/>
            <a:ext cx="2160240" cy="2908016"/>
          </a:xfrm>
          <a:prstGeom prst="rect">
            <a:avLst/>
          </a:prstGeom>
        </p:spPr>
      </p:pic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196752"/>
            <a:ext cx="1123950" cy="1428750"/>
          </a:xfrm>
          <a:prstGeom prst="rect">
            <a:avLst/>
          </a:prstGeom>
        </p:spPr>
      </p:pic>
      <p:pic>
        <p:nvPicPr>
          <p:cNvPr id="5" name="Рисунок 4" descr="124664352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4664"/>
            <a:ext cx="1537955" cy="2309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1484784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Машина кукла.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717032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Мишина машина.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Письмо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</dc:title>
  <dc:creator>Оля</dc:creator>
  <cp:lastModifiedBy>Оля</cp:lastModifiedBy>
  <cp:revision>3</cp:revision>
  <dcterms:created xsi:type="dcterms:W3CDTF">2013-12-19T01:14:51Z</dcterms:created>
  <dcterms:modified xsi:type="dcterms:W3CDTF">2013-12-19T01:44:25Z</dcterms:modified>
</cp:coreProperties>
</file>