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2889D-2CBB-4AB0-A75E-5A3B1C54F3B8}" type="datetimeFigureOut">
              <a:rPr lang="ru-RU" smtClean="0"/>
              <a:t>23.05.2011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92925-9E0C-4642-B317-8895C58D1C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92925-9E0C-4642-B317-8895C58D1C2A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Использование игр в  </a:t>
            </a:r>
            <a:r>
              <a:rPr lang="ru-RU" u="sng" dirty="0" err="1" smtClean="0"/>
              <a:t>профориентационной</a:t>
            </a:r>
            <a:r>
              <a:rPr lang="ru-RU" u="sng" dirty="0" smtClean="0"/>
              <a:t> подготовке.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000504"/>
            <a:ext cx="6400800" cy="1752600"/>
          </a:xfrm>
        </p:spPr>
        <p:txBody>
          <a:bodyPr/>
          <a:lstStyle/>
          <a:p>
            <a:pPr algn="r"/>
            <a:r>
              <a:rPr lang="ru-RU" b="1" dirty="0" smtClean="0"/>
              <a:t> Учитель Волкова О.А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  <a:tabLst>
                <a:tab pos="457200" algn="l"/>
              </a:tabLst>
            </a:pP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задачи профессиональной ориентации</a:t>
            </a:r>
            <a:b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начальной школе</a:t>
            </a:r>
            <a:r>
              <a:rPr lang="ru-RU" sz="3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928802"/>
            <a:ext cx="864399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 детей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любви и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добросовестного отношения к труду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понимания его роли в жизни человека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интереса к профессиям,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наиболее распространённым профессиям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ближайшего окружения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 игры: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 можно меньше зрителей, как можно больше действующих лиц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 к игре: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0034" y="1714488"/>
            <a:ext cx="8625413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должна содействовать сплочению коллектива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Иметь познавательное значение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Активизировать общественную деятельность детей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Обеспечивать мыслительную активность участников игр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Создавать условия для детского творчества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42910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Урок развития речи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20716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Ролевые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игры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428737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Игра  –  сочинение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Начинающий журналист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3143248"/>
            <a:ext cx="7929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Магазин  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 математики</a:t>
            </a:r>
          </a:p>
          <a:p>
            <a:pPr>
              <a:lnSpc>
                <a:spcPct val="20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Библиотека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урок литературы</a:t>
            </a:r>
          </a:p>
          <a:p>
            <a:pPr>
              <a:lnSpc>
                <a:spcPct val="20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Экскурсовод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урок окружающего мира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7147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</a:t>
            </a:r>
            <a:r>
              <a:rPr kumimoji="0" lang="ru-RU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гровой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тест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b="43015"/>
          <a:stretch>
            <a:fillRect/>
          </a:stretch>
        </p:blipFill>
        <p:spPr bwMode="auto">
          <a:xfrm>
            <a:off x="1071538" y="857232"/>
            <a:ext cx="750099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00100" y="5214950"/>
            <a:ext cx="74295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7595" t="59218" r="13724" b="34874"/>
          <a:stretch>
            <a:fillRect/>
          </a:stretch>
        </p:blipFill>
        <p:spPr bwMode="auto">
          <a:xfrm>
            <a:off x="1214414" y="5286388"/>
            <a:ext cx="700092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Аукцион                                                        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Ярмарка                                                       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нужнее?                                            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Предприятие                                             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Биолог                                                         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Таможня                                                     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Гидроакустики                                          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Сдаем на права водителя автомобиля    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Автоинспектор 2                                                 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ощупь (водолаз)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214282" y="0"/>
            <a:ext cx="89297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игры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подготовке</a:t>
            </a:r>
            <a:endParaRPr kumimoji="0" lang="ru-RU" sz="40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     Игры,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развивающие профессионально           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важные качества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Зеркала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Разведчики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 свою обувь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Узнай по носу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Только на одну букву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Иголка и нитка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Дракон кусает свой хвост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Волшебное слово 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Запрещенное движение  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Запретный номер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130</Words>
  <PresentationFormat>Экран (4:3)</PresentationFormat>
  <Paragraphs>34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Использование игр в  профориентационной подготовке. </vt:lpstr>
      <vt:lpstr>Основные задачи профессиональной ориентации  в начальной школе:</vt:lpstr>
      <vt:lpstr>Принцип игры:  </vt:lpstr>
      <vt:lpstr>Требования  к игре:</vt:lpstr>
      <vt:lpstr>Слайд 5</vt:lpstr>
      <vt:lpstr>Слайд 6</vt:lpstr>
      <vt:lpstr>игры по профориентационной подготовке</vt:lpstr>
      <vt:lpstr>                                  Игры,  развивающие профессионально                          важные качества Зеркала     Разведчики  Найди свою обувь    Узнай по носу Только на одну букву   Иголка и нитка  Дракон кусает свой хвост Волшебное слово      Запрещенное движение       Запретный номер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игр в  профориентационной подготовке. </dc:title>
  <cp:lastModifiedBy>User</cp:lastModifiedBy>
  <cp:revision>15</cp:revision>
  <dcterms:modified xsi:type="dcterms:W3CDTF">2011-05-23T05:59:27Z</dcterms:modified>
</cp:coreProperties>
</file>