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59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02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374" y="241954"/>
            <a:ext cx="1819275" cy="1428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2844"/>
            <a:ext cx="4286250" cy="6038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5247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1675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1243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3933056"/>
            <a:ext cx="1950686" cy="27514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70074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4617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88" y="188640"/>
            <a:ext cx="1819275" cy="14287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9016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6432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6592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3800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9" y="4077072"/>
            <a:ext cx="1846766" cy="26049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058" y="188640"/>
            <a:ext cx="1377505" cy="1081810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4561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3263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3241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8055386" y="6575303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Ekaterina050466</a:t>
            </a:r>
            <a:endParaRPr lang="ru-RU" sz="1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59D03-E6BF-4434-869E-9F4536739B81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6D0D8-E46F-4941-9858-8DCC62147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394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2;&#1072;&#1090;&#1074;&#1080;&#1077;&#1085;&#1082;&#1086;\Desktop\Aplodismenty-hlopki(muzofon.com).mp3" TargetMode="Externa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d-kopilka.ru/images/doc/13/6371/hello_html_2479c174.png" TargetMode="External"/><Relationship Id="rId2" Type="http://schemas.openxmlformats.org/officeDocument/2006/relationships/hyperlink" Target="http://i034.radikal.ru/0805/99/7c50855bcb59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lib2.znate.ru/pars_docs/refs/315/314707/314707_html_m79ce70c4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2339752" y="1772816"/>
            <a:ext cx="6696744" cy="1470025"/>
          </a:xfrm>
        </p:spPr>
        <p:txBody>
          <a:bodyPr>
            <a:normAutofit/>
          </a:bodyPr>
          <a:lstStyle/>
          <a:p>
            <a:r>
              <a:rPr lang="tt-RU" sz="4000" dirty="0" smtClean="0"/>
              <a:t>Тест  по  русскому языку                                                       </a:t>
            </a:r>
            <a:br>
              <a:rPr lang="tt-RU" sz="4000" dirty="0" smtClean="0"/>
            </a:br>
            <a:r>
              <a:rPr lang="tt-RU" sz="4000" dirty="0" smtClean="0"/>
              <a:t>                  2 класс</a:t>
            </a:r>
            <a:endParaRPr lang="ru-RU" sz="4000" b="1" dirty="0">
              <a:solidFill>
                <a:srgbClr val="660066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5085184"/>
            <a:ext cx="385192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Автор: </a:t>
            </a:r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Матвиенко Любовь Николаевна</a:t>
            </a:r>
          </a:p>
          <a:p>
            <a:pPr algn="ctr"/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учитель начальных классов </a:t>
            </a:r>
          </a:p>
          <a:p>
            <a:pPr algn="ctr"/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МКОУ «</a:t>
            </a:r>
            <a:r>
              <a:rPr lang="ru-RU" sz="1400" b="1" dirty="0" err="1" smtClean="0">
                <a:latin typeface="Batang" pitchFamily="18" charset="-127"/>
                <a:ea typeface="Batang" pitchFamily="18" charset="-127"/>
              </a:rPr>
              <a:t>Новогремяченская</a:t>
            </a:r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 СОШ»</a:t>
            </a:r>
          </a:p>
          <a:p>
            <a:pPr algn="ctr"/>
            <a:r>
              <a:rPr lang="ru-RU" sz="1400" b="1" dirty="0" smtClean="0">
                <a:latin typeface="Batang" pitchFamily="18" charset="-127"/>
                <a:ea typeface="Batang" pitchFamily="18" charset="-127"/>
              </a:rPr>
              <a:t>2015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99916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260648"/>
            <a:ext cx="43204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Проверь свою  работу.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1. 2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2. 3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3. 3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4. 2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5. 2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6. 1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7. 3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8. 3</a:t>
            </a:r>
          </a:p>
          <a:p>
            <a:pPr>
              <a:buNone/>
            </a:pPr>
            <a:endParaRPr lang="ru-RU" sz="3200" dirty="0"/>
          </a:p>
        </p:txBody>
      </p:sp>
      <p:pic>
        <p:nvPicPr>
          <p:cNvPr id="1028" name="Picture 4" descr="C:\Users\Матвиенко\Desktop\toutes-mes-felicitations_nl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429000"/>
            <a:ext cx="2815580" cy="2815580"/>
          </a:xfrm>
          <a:prstGeom prst="rect">
            <a:avLst/>
          </a:prstGeom>
          <a:noFill/>
        </p:spPr>
      </p:pic>
      <p:pic>
        <p:nvPicPr>
          <p:cNvPr id="6" name="Aplodismenty-hlopki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12160" y="5733256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738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40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55576" y="476672"/>
            <a:ext cx="7772400" cy="461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660066"/>
                </a:solidFill>
                <a:latin typeface="Batang" pitchFamily="18" charset="-127"/>
                <a:ea typeface="Batang" pitchFamily="18" charset="-127"/>
              </a:rPr>
              <a:t>Используемые источники</a:t>
            </a:r>
            <a:endParaRPr lang="ru-RU" b="1" dirty="0">
              <a:solidFill>
                <a:srgbClr val="660066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136339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Фон </a:t>
            </a:r>
            <a:r>
              <a:rPr lang="ru-RU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hlinkClick r:id="rId2"/>
              </a:rPr>
              <a:t>http://i034.radikal.ru/0805/99/7c50855bcb59.jpg</a:t>
            </a:r>
            <a:r>
              <a:rPr lang="ru-RU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 </a:t>
            </a:r>
          </a:p>
          <a:p>
            <a:r>
              <a:rPr lang="ru-RU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Учительница </a:t>
            </a:r>
            <a:r>
              <a:rPr lang="ru-RU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hlinkClick r:id="rId3"/>
              </a:rPr>
              <a:t>http://www.metod-kopilka.ru/images/doc/13/6371/hello_html_2479c174.png</a:t>
            </a:r>
            <a:r>
              <a:rPr lang="ru-RU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  </a:t>
            </a:r>
          </a:p>
          <a:p>
            <a:r>
              <a:rPr lang="ru-RU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Стопка книг </a:t>
            </a:r>
            <a:r>
              <a:rPr lang="ru-RU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hlinkClick r:id="rId4"/>
              </a:rPr>
              <a:t>http://lib2.znate.ru/pars_docs/refs/315/314707/314707_html_m79ce70c4.jpg</a:t>
            </a:r>
            <a:r>
              <a:rPr lang="ru-RU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  </a:t>
            </a:r>
            <a:endParaRPr lang="ru-RU" dirty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842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9898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1. В каком слове количество букв и звуков не совпадает?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2780928"/>
            <a:ext cx="5637312" cy="3415109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Ласточка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конь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книга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629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9898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2.Найди слово, которое нельзя переносить.?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2780928"/>
            <a:ext cx="5637312" cy="3415109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кино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ленточка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огонь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629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9898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3. В каком слове ударение падет на первый слог?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2780928"/>
            <a:ext cx="5637312" cy="3415109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море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абрикос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вешалка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629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9898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4. Определи, какое слово в  словаре стоит раньше ?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2780928"/>
            <a:ext cx="5637312" cy="3415109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медведь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машина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окно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6291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9898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5.В какое слово нужно вставит  сочетание  </a:t>
            </a:r>
            <a:r>
              <a:rPr lang="ru-RU" sz="2800" b="1" dirty="0" err="1" smtClean="0"/>
              <a:t>жи</a:t>
            </a:r>
            <a:r>
              <a:rPr lang="ru-RU" sz="2800" b="1" dirty="0" smtClean="0"/>
              <a:t>?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2780928"/>
            <a:ext cx="5637312" cy="3415109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err="1" smtClean="0"/>
              <a:t>Пу</a:t>
            </a:r>
            <a:r>
              <a:rPr lang="ru-RU" b="1" dirty="0" smtClean="0"/>
              <a:t>..</a:t>
            </a:r>
            <a:r>
              <a:rPr lang="ru-RU" b="1" dirty="0" err="1" smtClean="0"/>
              <a:t>нка</a:t>
            </a:r>
            <a:endParaRPr lang="ru-RU" b="1" dirty="0" smtClean="0"/>
          </a:p>
          <a:p>
            <a:pPr marL="514350" indent="-514350">
              <a:buAutoNum type="arabicPeriod"/>
            </a:pPr>
            <a:r>
              <a:rPr lang="ru-RU" b="1" dirty="0" smtClean="0"/>
              <a:t>Пру..</a:t>
            </a:r>
            <a:r>
              <a:rPr lang="ru-RU" b="1" dirty="0" err="1" smtClean="0"/>
              <a:t>нка</a:t>
            </a:r>
            <a:endParaRPr lang="ru-RU" b="1" dirty="0" smtClean="0"/>
          </a:p>
          <a:p>
            <a:pPr marL="514350" indent="-514350">
              <a:buAutoNum type="arabicPeriod"/>
            </a:pPr>
            <a:r>
              <a:rPr lang="ru-RU" b="1" dirty="0" err="1" smtClean="0"/>
              <a:t>Сме</a:t>
            </a:r>
            <a:r>
              <a:rPr lang="ru-RU" b="1" dirty="0" smtClean="0"/>
              <a:t>..</a:t>
            </a:r>
            <a:r>
              <a:rPr lang="ru-RU" b="1" dirty="0" err="1" smtClean="0"/>
              <a:t>нка</a:t>
            </a:r>
            <a:endParaRPr 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6291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9898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6. Если в предложении о чем-либо спокойно сообщается, то в конце предложения ставится… 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2780928"/>
            <a:ext cx="5637312" cy="3415109"/>
          </a:xfrm>
        </p:spPr>
        <p:txBody>
          <a:bodyPr/>
          <a:lstStyle/>
          <a:p>
            <a:pPr marL="514350" indent="-514350">
              <a:buAutoNum type="arabicPeriod"/>
            </a:pPr>
            <a:endParaRPr lang="ru-RU" b="1" dirty="0" smtClean="0"/>
          </a:p>
          <a:p>
            <a:pPr marL="514350" indent="-514350">
              <a:buAutoNum type="arabicPeriod"/>
            </a:pPr>
            <a:r>
              <a:rPr lang="ru-RU" b="1" dirty="0" smtClean="0"/>
              <a:t>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?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6291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9898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7. Сколько букв в русском языке? 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2780928"/>
            <a:ext cx="5637312" cy="3415109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32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31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33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6291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9898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8. Сколько алфавитов в мире? 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2780928"/>
            <a:ext cx="5637312" cy="3415109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40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50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46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62917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206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93</Words>
  <Application>Microsoft Office PowerPoint</Application>
  <PresentationFormat>Экран (4:3)</PresentationFormat>
  <Paragraphs>52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Тест  по  русскому языку                                                                          2 класс</vt:lpstr>
      <vt:lpstr>    1. В каком слове количество букв и звуков не совпадает? </vt:lpstr>
      <vt:lpstr>      2.Найди слово, которое нельзя переносить.? </vt:lpstr>
      <vt:lpstr>      3. В каком слове ударение падет на первый слог? </vt:lpstr>
      <vt:lpstr>      4. Определи, какое слово в  словаре стоит раньше ? </vt:lpstr>
      <vt:lpstr>    5.В какое слово нужно вставит  сочетание  жи?  </vt:lpstr>
      <vt:lpstr>       6. Если в предложении о чем-либо спокойно сообщается, то в конце предложения ставится…  </vt:lpstr>
      <vt:lpstr>      7. Сколько букв в русском языке?  </vt:lpstr>
      <vt:lpstr>      8. Сколько алфавитов в мире?  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Матвиенко</cp:lastModifiedBy>
  <cp:revision>8</cp:revision>
  <dcterms:created xsi:type="dcterms:W3CDTF">2015-08-22T11:26:41Z</dcterms:created>
  <dcterms:modified xsi:type="dcterms:W3CDTF">2015-11-23T19:29:12Z</dcterms:modified>
</cp:coreProperties>
</file>