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7" r:id="rId2"/>
    <p:sldId id="282" r:id="rId3"/>
    <p:sldId id="284" r:id="rId4"/>
    <p:sldId id="288" r:id="rId5"/>
    <p:sldId id="289" r:id="rId6"/>
    <p:sldId id="290" r:id="rId7"/>
    <p:sldId id="285" r:id="rId8"/>
    <p:sldId id="272" r:id="rId9"/>
    <p:sldId id="280" r:id="rId10"/>
    <p:sldId id="274" r:id="rId11"/>
    <p:sldId id="276" r:id="rId12"/>
    <p:sldId id="275" r:id="rId13"/>
    <p:sldId id="291" r:id="rId14"/>
    <p:sldId id="292" r:id="rId15"/>
    <p:sldId id="267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1661-FA89-40F2-B2AE-1256D64676B5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5D95-7E7C-46F4-AAC8-49C5ABC52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20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D95-7E7C-46F4-AAC8-49C5ABC52E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D95-7E7C-46F4-AAC8-49C5ABC52E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2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D95-7E7C-46F4-AAC8-49C5ABC52E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2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5D95-7E7C-46F4-AAC8-49C5ABC52E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86ABE38-588A-4162-8A97-3EF19464624F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1ECB12-1EC7-4360-A42C-9E101401D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57356" y="1142984"/>
            <a:ext cx="5544616" cy="396044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</a:p>
          <a:p>
            <a:pPr algn="ctr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здоровом теле –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здоровый дух»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285992"/>
            <a:ext cx="1656184" cy="4886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786058"/>
            <a:ext cx="2357454" cy="1875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357694"/>
            <a:ext cx="2857520" cy="1945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500042"/>
            <a:ext cx="2143140" cy="180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928670"/>
            <a:ext cx="1428760" cy="3457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пробуждения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857232"/>
            <a:ext cx="1071570" cy="4172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14752"/>
            <a:ext cx="1785950" cy="4172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00042"/>
            <a:ext cx="2500330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643182"/>
            <a:ext cx="2286016" cy="1945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000636"/>
            <a:ext cx="15716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4929198"/>
            <a:ext cx="15716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точечный массаж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5143504" y="1357298"/>
            <a:ext cx="85725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2"/>
          </p:cNvCxnSpPr>
          <p:nvPr/>
        </p:nvCxnSpPr>
        <p:spPr>
          <a:xfrm rot="16200000" flipV="1">
            <a:off x="3762624" y="1405175"/>
            <a:ext cx="1011532" cy="750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964909" y="3464719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3"/>
          </p:cNvCxnSpPr>
          <p:nvPr/>
        </p:nvCxnSpPr>
        <p:spPr>
          <a:xfrm rot="5400000">
            <a:off x="2411001" y="3375421"/>
            <a:ext cx="2250298" cy="1357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465637" y="325040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Ирина\Desktop\DSCF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00570"/>
            <a:ext cx="2457277" cy="1643074"/>
          </a:xfrm>
          <a:prstGeom prst="rect">
            <a:avLst/>
          </a:prstGeom>
          <a:noFill/>
        </p:spPr>
      </p:pic>
      <p:pic>
        <p:nvPicPr>
          <p:cNvPr id="1027" name="Picture 3" descr="C:\Users\Ирина\Desktop\DSCF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642918"/>
            <a:ext cx="1928826" cy="1446620"/>
          </a:xfrm>
          <a:prstGeom prst="rect">
            <a:avLst/>
          </a:prstGeom>
          <a:noFill/>
        </p:spPr>
      </p:pic>
      <p:pic>
        <p:nvPicPr>
          <p:cNvPr id="1028" name="Picture 4" descr="C:\Users\Ирина\Desktop\DSCF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714356"/>
            <a:ext cx="1928826" cy="1446620"/>
          </a:xfrm>
          <a:prstGeom prst="rect">
            <a:avLst/>
          </a:prstGeom>
          <a:noFill/>
        </p:spPr>
      </p:pic>
      <p:pic>
        <p:nvPicPr>
          <p:cNvPr id="1029" name="Picture 5" descr="C:\Users\Ирина\Desktop\DSCF0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786058"/>
            <a:ext cx="2071701" cy="1553776"/>
          </a:xfrm>
          <a:prstGeom prst="rect">
            <a:avLst/>
          </a:prstGeom>
          <a:noFill/>
        </p:spPr>
      </p:pic>
      <p:pic>
        <p:nvPicPr>
          <p:cNvPr id="1030" name="Picture 6" descr="C:\Users\Ирина\Desktop\DSCF04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928934"/>
            <a:ext cx="2076179" cy="1557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309634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                                                                                  «Витамины я люблю – быть здоровым я хочу». 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980728"/>
            <a:ext cx="3024336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876"/>
            <a:ext cx="3096344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571876"/>
            <a:ext cx="3024336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Ирина\Desktop\DSCF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857628"/>
            <a:ext cx="2571767" cy="1928825"/>
          </a:xfrm>
          <a:prstGeom prst="rect">
            <a:avLst/>
          </a:prstGeom>
          <a:noFill/>
        </p:spPr>
      </p:pic>
      <p:pic>
        <p:nvPicPr>
          <p:cNvPr id="3075" name="Picture 3" descr="C:\Users\Ирина\Desktop\DSCF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2428892" cy="1893107"/>
          </a:xfrm>
          <a:prstGeom prst="rect">
            <a:avLst/>
          </a:prstGeom>
          <a:noFill/>
        </p:spPr>
      </p:pic>
      <p:pic>
        <p:nvPicPr>
          <p:cNvPr id="3076" name="Picture 4" descr="C:\Users\Ирина\Desktop\DSCF0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142984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3027186" cy="144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« Витаминный калейдоскоп».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980728"/>
            <a:ext cx="3024336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01008"/>
            <a:ext cx="3096344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501008"/>
            <a:ext cx="3024336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Ирина\Desktop\DSCF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2690832" cy="2018124"/>
          </a:xfrm>
          <a:prstGeom prst="rect">
            <a:avLst/>
          </a:prstGeom>
          <a:noFill/>
        </p:spPr>
      </p:pic>
      <p:pic>
        <p:nvPicPr>
          <p:cNvPr id="2051" name="Picture 3" descr="C:\Users\Ирина\Desktop\DSCF0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2433401" cy="1825051"/>
          </a:xfrm>
          <a:prstGeom prst="rect">
            <a:avLst/>
          </a:prstGeom>
          <a:noFill/>
        </p:spPr>
      </p:pic>
      <p:pic>
        <p:nvPicPr>
          <p:cNvPr id="2052" name="Picture 4" descr="C:\Users\Ирина\Desktop\DSCF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71546"/>
            <a:ext cx="345638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дороги с Айболитом»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досуг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928934"/>
            <a:ext cx="3738716" cy="2947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928670"/>
            <a:ext cx="2808312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Ирина\Desktop\DSCF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143248"/>
            <a:ext cx="3409752" cy="2557314"/>
          </a:xfrm>
          <a:prstGeom prst="rect">
            <a:avLst/>
          </a:prstGeom>
          <a:noFill/>
        </p:spPr>
      </p:pic>
      <p:pic>
        <p:nvPicPr>
          <p:cNvPr id="4099" name="Picture 3" descr="C:\Users\Ирина\Desktop\DSCF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107266"/>
            <a:ext cx="2409589" cy="180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345638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со спортом дружим»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праздник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 детьми старшей группы».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3024336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000108"/>
            <a:ext cx="2808312" cy="2356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571876"/>
            <a:ext cx="3286148" cy="230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Ирина\Desktop\DSCF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2552433" cy="1914325"/>
          </a:xfrm>
          <a:prstGeom prst="rect">
            <a:avLst/>
          </a:prstGeom>
          <a:noFill/>
        </p:spPr>
      </p:pic>
      <p:pic>
        <p:nvPicPr>
          <p:cNvPr id="5123" name="Picture 3" descr="C:\Users\Ирина\Desktop\DSCF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2361930" cy="1771448"/>
          </a:xfrm>
          <a:prstGeom prst="rect">
            <a:avLst/>
          </a:prstGeom>
          <a:noFill/>
        </p:spPr>
      </p:pic>
      <p:pic>
        <p:nvPicPr>
          <p:cNvPr id="5124" name="Picture 4" descr="C:\Users\Ирина\Desktop\DSCF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2500329" cy="187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571736" y="500042"/>
            <a:ext cx="3214710" cy="170021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Творческая </a:t>
            </a:r>
            <a:r>
              <a:rPr lang="ru-RU" dirty="0" smtClean="0"/>
              <a:t>мастерская</a:t>
            </a:r>
          </a:p>
          <a:p>
            <a:pPr algn="ctr"/>
            <a:r>
              <a:rPr lang="ru-RU" dirty="0" smtClean="0"/>
              <a:t>(«Мы  со спортом дружим»</a:t>
            </a:r>
            <a:endParaRPr lang="ru-RU" dirty="0"/>
          </a:p>
        </p:txBody>
      </p:sp>
      <p:sp>
        <p:nvSpPr>
          <p:cNvPr id="6" name="Молния 5"/>
          <p:cNvSpPr/>
          <p:nvPr/>
        </p:nvSpPr>
        <p:spPr>
          <a:xfrm>
            <a:off x="5214942" y="2071678"/>
            <a:ext cx="914400" cy="914400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flipH="1">
            <a:off x="2357422" y="2071678"/>
            <a:ext cx="928694" cy="100013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Ирина\Desktop\DSCF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071834" cy="2571768"/>
          </a:xfrm>
          <a:prstGeom prst="rect">
            <a:avLst/>
          </a:prstGeom>
          <a:noFill/>
        </p:spPr>
      </p:pic>
      <p:pic>
        <p:nvPicPr>
          <p:cNvPr id="6147" name="Picture 3" descr="C:\Users\Ирина\Desktop\DSCF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314471" cy="248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DSCF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3929090" cy="4071966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1928794" y="928670"/>
            <a:ext cx="4929222" cy="51435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571736" y="500042"/>
            <a:ext cx="3214710" cy="170021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Творческая </a:t>
            </a:r>
            <a:r>
              <a:rPr lang="ru-RU" dirty="0" smtClean="0"/>
              <a:t>мастерская</a:t>
            </a:r>
          </a:p>
          <a:p>
            <a:pPr algn="ctr"/>
            <a:r>
              <a:rPr lang="ru-RU" dirty="0" smtClean="0"/>
              <a:t>(«Страна </a:t>
            </a:r>
            <a:r>
              <a:rPr lang="ru-RU" dirty="0" err="1" smtClean="0"/>
              <a:t>светофория</a:t>
            </a:r>
            <a:r>
              <a:rPr lang="ru-RU" dirty="0" smtClean="0"/>
              <a:t>»»</a:t>
            </a:r>
            <a:endParaRPr lang="ru-RU" dirty="0"/>
          </a:p>
        </p:txBody>
      </p:sp>
      <p:sp>
        <p:nvSpPr>
          <p:cNvPr id="6" name="Молния 5"/>
          <p:cNvSpPr/>
          <p:nvPr/>
        </p:nvSpPr>
        <p:spPr>
          <a:xfrm>
            <a:off x="5214942" y="2071678"/>
            <a:ext cx="914400" cy="914400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flipH="1">
            <a:off x="2357422" y="2071678"/>
            <a:ext cx="928694" cy="100013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рина\Desktop\DSCN3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3143272" cy="2928958"/>
          </a:xfrm>
          <a:prstGeom prst="rect">
            <a:avLst/>
          </a:prstGeom>
          <a:noFill/>
        </p:spPr>
      </p:pic>
      <p:pic>
        <p:nvPicPr>
          <p:cNvPr id="1027" name="Picture 3" descr="C:\Users\Ирина\Desktop\DSCN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3019421" cy="2833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2500330" cy="1643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«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светофория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: ПДД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(совместно с ст.гр.)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928670"/>
            <a:ext cx="3427314" cy="22122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286124"/>
            <a:ext cx="3355306" cy="2591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57562"/>
            <a:ext cx="3355876" cy="271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Ирина\Desktop\DSCN3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93" y="3429000"/>
            <a:ext cx="3094031" cy="2500330"/>
          </a:xfrm>
          <a:prstGeom prst="rect">
            <a:avLst/>
          </a:prstGeom>
          <a:noFill/>
        </p:spPr>
      </p:pic>
      <p:pic>
        <p:nvPicPr>
          <p:cNvPr id="7" name="Picture 3" descr="C:\Users\Ирина\Desktop\DSCN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000396" cy="1857388"/>
          </a:xfrm>
          <a:prstGeom prst="rect">
            <a:avLst/>
          </a:prstGeom>
          <a:noFill/>
        </p:spPr>
      </p:pic>
      <p:pic>
        <p:nvPicPr>
          <p:cNvPr id="8" name="Picture 4" descr="C:\Users\Ирина\Desktop\DSCN3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482579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71604" y="1357298"/>
            <a:ext cx="5830368" cy="396044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Педагогическое кредо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Здоровье ребенка превыше всего, </a:t>
            </a:r>
            <a:br>
              <a:rPr lang="ru-RU" dirty="0" smtClean="0"/>
            </a:br>
            <a:r>
              <a:rPr lang="ru-RU" dirty="0" smtClean="0"/>
              <a:t>Богатство земли не заменит его</a:t>
            </a:r>
            <a:br>
              <a:rPr lang="ru-RU" dirty="0" smtClean="0"/>
            </a:br>
            <a:r>
              <a:rPr lang="ru-RU" dirty="0" smtClean="0"/>
              <a:t>Здоровье не купишь, никто не продаст</a:t>
            </a:r>
            <a:br>
              <a:rPr lang="ru-RU" dirty="0" smtClean="0"/>
            </a:br>
            <a:r>
              <a:rPr lang="ru-RU" dirty="0" smtClean="0"/>
              <a:t>Его берегите, как сердце, как глаз.                                                                               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71604" y="714356"/>
            <a:ext cx="6357982" cy="535785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             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857364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АКТУАЛЬНОСТЬ ТЕМЫ</a:t>
            </a:r>
          </a:p>
          <a:p>
            <a:r>
              <a:rPr lang="ru-RU" sz="1600" dirty="0" smtClean="0"/>
              <a:t>. Привычка к здоровому образу жизни – это главная, основная, жизненно важная привычка, она  аккумулирует в себе результат использования имеющихся средств физического воспитания детей дошкольного возраста,  в целях решения оздоровительных, образовательных и воспитательных задач. Поэтому дошкольные учреждения и семья призваны в дошкольном детстве, заложить основы здорового образа жизни, используя различные формы работы.  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857224" y="357166"/>
            <a:ext cx="6786610" cy="62865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285860"/>
            <a:ext cx="271464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Этапы проекта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285992"/>
            <a:ext cx="271464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b="1" dirty="0" smtClean="0"/>
              <a:t>1.организационный.</a:t>
            </a:r>
          </a:p>
          <a:p>
            <a:pPr marL="342900" indent="-342900" algn="ctr"/>
            <a:r>
              <a:rPr lang="ru-RU" sz="1200" dirty="0" smtClean="0"/>
              <a:t>-накопительная информация</a:t>
            </a:r>
          </a:p>
          <a:p>
            <a:pPr marL="342900" indent="-342900" algn="ctr"/>
            <a:r>
              <a:rPr lang="ru-RU" sz="1200" dirty="0" smtClean="0"/>
              <a:t>-анкетирование </a:t>
            </a:r>
          </a:p>
          <a:p>
            <a:pPr marL="342900" indent="-342900" algn="ctr"/>
            <a:r>
              <a:rPr lang="ru-RU" sz="1200" dirty="0" smtClean="0"/>
              <a:t>-беседы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3000372"/>
            <a:ext cx="2714644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 Внедренческий</a:t>
            </a:r>
            <a:r>
              <a:rPr lang="ru-RU" dirty="0" smtClean="0"/>
              <a:t>.</a:t>
            </a:r>
          </a:p>
          <a:p>
            <a:pPr algn="ctr"/>
            <a:r>
              <a:rPr lang="ru-RU" sz="1200" dirty="0" smtClean="0"/>
              <a:t>-НОД  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«На книжной полке» разучивание </a:t>
            </a:r>
            <a:r>
              <a:rPr lang="ru-RU" sz="1200" dirty="0" err="1" smtClean="0"/>
              <a:t>потешек</a:t>
            </a:r>
            <a:endParaRPr lang="ru-RU" sz="1200" dirty="0" smtClean="0"/>
          </a:p>
          <a:p>
            <a:pPr algn="ctr">
              <a:buFontTx/>
              <a:buChar char="-"/>
            </a:pPr>
            <a:r>
              <a:rPr lang="ru-RU" sz="1200" dirty="0" smtClean="0"/>
              <a:t>подвижные игры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-гимнастика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-профилактика</a:t>
            </a:r>
          </a:p>
          <a:p>
            <a:pPr algn="ctr">
              <a:buFontTx/>
              <a:buChar char="-"/>
            </a:pP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3571876"/>
            <a:ext cx="2714644" cy="178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3.Заключительный.</a:t>
            </a:r>
          </a:p>
          <a:p>
            <a:pPr algn="ctr"/>
            <a:r>
              <a:rPr lang="ru-RU" sz="1200" dirty="0" smtClean="0"/>
              <a:t>-творческая мастерская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«Для мам и пап» информация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 «Веселись детвора» </a:t>
            </a:r>
            <a:r>
              <a:rPr lang="ru-RU" sz="1200" dirty="0" err="1" smtClean="0"/>
              <a:t>муз.досуг</a:t>
            </a:r>
            <a:r>
              <a:rPr lang="ru-RU" sz="1200" dirty="0" smtClean="0"/>
              <a:t>.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спортивный праздник</a:t>
            </a:r>
            <a:r>
              <a:rPr lang="ru-RU" sz="1200" dirty="0" smtClean="0"/>
              <a:t>.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 «Страна </a:t>
            </a:r>
            <a:r>
              <a:rPr lang="ru-RU" sz="1200" dirty="0" err="1" smtClean="0"/>
              <a:t>светофория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1000100" y="285728"/>
            <a:ext cx="6786610" cy="62865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285860"/>
            <a:ext cx="3714776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Участники проекта</a:t>
            </a:r>
          </a:p>
          <a:p>
            <a:pPr algn="ctr"/>
            <a:r>
              <a:rPr lang="ru-RU" sz="1400" b="1" dirty="0" smtClean="0"/>
              <a:t>дети и родители средней группы.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2714620"/>
            <a:ext cx="271464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 проекта</a:t>
            </a:r>
          </a:p>
          <a:p>
            <a:pPr algn="ctr"/>
            <a:r>
              <a:rPr lang="ru-RU" dirty="0" smtClean="0"/>
              <a:t>долгосрочный</a:t>
            </a:r>
          </a:p>
          <a:p>
            <a:pPr algn="ctr"/>
            <a:endParaRPr lang="ru-RU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071942"/>
            <a:ext cx="2714644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Тип проекта</a:t>
            </a:r>
          </a:p>
          <a:p>
            <a:pPr algn="ctr"/>
            <a:r>
              <a:rPr lang="ru-RU" dirty="0" err="1" smtClean="0"/>
              <a:t>информационно-практико</a:t>
            </a:r>
            <a:r>
              <a:rPr lang="ru-RU" dirty="0" smtClean="0"/>
              <a:t> - ориентированный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1000100" y="0"/>
            <a:ext cx="6786610" cy="62865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1000108"/>
            <a:ext cx="478634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ЦЕЛЬ</a:t>
            </a:r>
          </a:p>
          <a:p>
            <a:pPr algn="ctr"/>
            <a:r>
              <a:rPr lang="ru-RU" sz="1600" dirty="0" smtClean="0"/>
              <a:t>Создать условия для формирование у детей осознанного отношения к своему здоровью </a:t>
            </a:r>
          </a:p>
          <a:p>
            <a:pPr algn="ctr"/>
            <a:endParaRPr lang="ru-RU" dirty="0" smtClean="0"/>
          </a:p>
          <a:p>
            <a:pPr algn="ctr"/>
            <a:endParaRPr lang="ru-RU" b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2500306"/>
            <a:ext cx="5286412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формировать положительное отношение к здоровому образу жизни;</a:t>
            </a:r>
          </a:p>
          <a:p>
            <a:pPr algn="ctr">
              <a:buFontTx/>
              <a:buChar char="-"/>
            </a:pPr>
            <a:endParaRPr lang="ru-RU" sz="1600" dirty="0" smtClean="0"/>
          </a:p>
          <a:p>
            <a:pPr algn="ctr">
              <a:buFontTx/>
              <a:buChar char="-"/>
            </a:pPr>
            <a:r>
              <a:rPr lang="ru-RU" sz="1600" dirty="0" smtClean="0"/>
              <a:t>повышать грамотность родителей в вопросах воспитания и укрепления здоровья детей и семьи</a:t>
            </a:r>
          </a:p>
          <a:p>
            <a:pPr algn="ctr">
              <a:buFontTx/>
              <a:buChar char="-"/>
            </a:pPr>
            <a:endParaRPr lang="ru-RU" sz="1600" dirty="0" smtClean="0"/>
          </a:p>
          <a:p>
            <a:pPr algn="ctr">
              <a:buFontTx/>
              <a:buChar char="-"/>
            </a:pPr>
            <a:r>
              <a:rPr lang="ru-RU" sz="1600" dirty="0" smtClean="0"/>
              <a:t>-применение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 технологий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dirty="0" err="1" smtClean="0"/>
              <a:t>пед</a:t>
            </a:r>
            <a:r>
              <a:rPr lang="ru-RU" sz="1600" dirty="0" smtClean="0"/>
              <a:t> процессе.</a:t>
            </a:r>
          </a:p>
          <a:p>
            <a:pPr algn="ctr"/>
            <a:r>
              <a:rPr lang="ru-RU" sz="1600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72494" cy="5498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85786" y="2071678"/>
            <a:ext cx="2071702" cy="11430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Летние «Веселые старты»</a:t>
            </a:r>
          </a:p>
          <a:p>
            <a:pPr algn="ctr"/>
            <a:r>
              <a:rPr lang="ru-RU" sz="1200" dirty="0" smtClean="0"/>
              <a:t>Совместно с родителями</a:t>
            </a:r>
            <a:endParaRPr lang="ru-RU" sz="1200" dirty="0"/>
          </a:p>
        </p:txBody>
      </p:sp>
      <p:sp>
        <p:nvSpPr>
          <p:cNvPr id="7" name="Облако 6"/>
          <p:cNvSpPr/>
          <p:nvPr/>
        </p:nvSpPr>
        <p:spPr>
          <a:xfrm>
            <a:off x="3143240" y="2571744"/>
            <a:ext cx="2286016" cy="11430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</a:t>
            </a:r>
            <a:r>
              <a:rPr lang="ru-RU" sz="1400" dirty="0" smtClean="0"/>
              <a:t>Витаминный калейдоскоп»</a:t>
            </a:r>
          </a:p>
          <a:p>
            <a:pPr algn="ctr"/>
            <a:r>
              <a:rPr lang="ru-RU" sz="1400" dirty="0" smtClean="0"/>
              <a:t>занятие</a:t>
            </a:r>
            <a:endParaRPr lang="ru-RU" sz="1400" dirty="0"/>
          </a:p>
        </p:txBody>
      </p:sp>
      <p:sp>
        <p:nvSpPr>
          <p:cNvPr id="8" name="Облако 7"/>
          <p:cNvSpPr/>
          <p:nvPr/>
        </p:nvSpPr>
        <p:spPr>
          <a:xfrm>
            <a:off x="6215074" y="2000240"/>
            <a:ext cx="2500330" cy="10001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/>
              <a:t>«Витамины я люблю – быть здоровым  я  хочу!»</a:t>
            </a:r>
          </a:p>
          <a:p>
            <a:pPr algn="r"/>
            <a:r>
              <a:rPr lang="ru-RU" sz="1200" dirty="0" smtClean="0"/>
              <a:t>Беседа </a:t>
            </a:r>
            <a:endParaRPr lang="ru-RU" sz="1200" dirty="0"/>
          </a:p>
        </p:txBody>
      </p:sp>
      <p:sp>
        <p:nvSpPr>
          <p:cNvPr id="9" name="Облако 8"/>
          <p:cNvSpPr/>
          <p:nvPr/>
        </p:nvSpPr>
        <p:spPr>
          <a:xfrm>
            <a:off x="5786446" y="3357562"/>
            <a:ext cx="1771656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Беседа-игра</a:t>
            </a:r>
            <a:endParaRPr lang="ru-RU" sz="1400" dirty="0"/>
          </a:p>
        </p:txBody>
      </p:sp>
      <p:sp>
        <p:nvSpPr>
          <p:cNvPr id="10" name="Облако 9"/>
          <p:cNvSpPr/>
          <p:nvPr/>
        </p:nvSpPr>
        <p:spPr>
          <a:xfrm>
            <a:off x="1428728" y="3929066"/>
            <a:ext cx="2286016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«По дороге с Айболитом»</a:t>
            </a:r>
          </a:p>
          <a:p>
            <a:pPr algn="ctr"/>
            <a:r>
              <a:rPr lang="ru-RU" sz="1400" dirty="0" smtClean="0"/>
              <a:t>Муз. Досуг.</a:t>
            </a:r>
            <a:endParaRPr lang="ru-RU" sz="1400" dirty="0"/>
          </a:p>
        </p:txBody>
      </p:sp>
      <p:sp>
        <p:nvSpPr>
          <p:cNvPr id="11" name="Облако 10"/>
          <p:cNvSpPr/>
          <p:nvPr/>
        </p:nvSpPr>
        <p:spPr>
          <a:xfrm>
            <a:off x="6572264" y="4786322"/>
            <a:ext cx="1771656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Дидактическая игра</a:t>
            </a:r>
            <a:endParaRPr lang="ru-RU" sz="1400" dirty="0"/>
          </a:p>
        </p:txBody>
      </p:sp>
      <p:sp>
        <p:nvSpPr>
          <p:cNvPr id="12" name="Облако 11"/>
          <p:cNvSpPr/>
          <p:nvPr/>
        </p:nvSpPr>
        <p:spPr>
          <a:xfrm>
            <a:off x="3571868" y="4429132"/>
            <a:ext cx="2357454" cy="121444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Спортивный праздник</a:t>
            </a:r>
          </a:p>
          <a:p>
            <a:pPr algn="ctr"/>
            <a:r>
              <a:rPr lang="ru-RU" sz="1400" dirty="0" smtClean="0"/>
              <a:t>совместно  с </a:t>
            </a:r>
            <a:r>
              <a:rPr lang="ru-RU" sz="1400" dirty="0" err="1" smtClean="0"/>
              <a:t>с</a:t>
            </a:r>
            <a:r>
              <a:rPr lang="ru-RU" sz="1400" dirty="0" smtClean="0"/>
              <a:t> т. группой</a:t>
            </a:r>
            <a:endParaRPr lang="ru-RU" sz="1400" dirty="0"/>
          </a:p>
        </p:txBody>
      </p:sp>
      <p:sp>
        <p:nvSpPr>
          <p:cNvPr id="13" name="Облако 12"/>
          <p:cNvSpPr/>
          <p:nvPr/>
        </p:nvSpPr>
        <p:spPr>
          <a:xfrm>
            <a:off x="1428728" y="5214950"/>
            <a:ext cx="2214578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Конкурс «Эмблема» команды</a:t>
            </a:r>
            <a:endParaRPr lang="ru-RU" sz="1400" dirty="0"/>
          </a:p>
        </p:txBody>
      </p:sp>
      <p:sp>
        <p:nvSpPr>
          <p:cNvPr id="14" name="Облако 13"/>
          <p:cNvSpPr/>
          <p:nvPr/>
        </p:nvSpPr>
        <p:spPr>
          <a:xfrm>
            <a:off x="3500430" y="928670"/>
            <a:ext cx="2500330" cy="10001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</a:t>
            </a:r>
          </a:p>
          <a:p>
            <a:pPr algn="ctr"/>
            <a:r>
              <a:rPr lang="ru-RU" dirty="0" smtClean="0"/>
              <a:t>проекта </a:t>
            </a:r>
            <a:endParaRPr lang="ru-RU" dirty="0"/>
          </a:p>
        </p:txBody>
      </p:sp>
      <p:sp>
        <p:nvSpPr>
          <p:cNvPr id="15" name="Молния 14"/>
          <p:cNvSpPr/>
          <p:nvPr/>
        </p:nvSpPr>
        <p:spPr>
          <a:xfrm>
            <a:off x="5643570" y="1785926"/>
            <a:ext cx="500066" cy="571504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4368845">
            <a:off x="4168772" y="1966352"/>
            <a:ext cx="500066" cy="571504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 rot="5636572">
            <a:off x="2947812" y="1672250"/>
            <a:ext cx="581447" cy="86704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/>
          <p:cNvSpPr/>
          <p:nvPr/>
        </p:nvSpPr>
        <p:spPr>
          <a:xfrm rot="20657288">
            <a:off x="5264259" y="2046386"/>
            <a:ext cx="472868" cy="957090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48" y="357166"/>
            <a:ext cx="7715304" cy="58370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929058" y="500042"/>
            <a:ext cx="2786082" cy="12001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организации</a:t>
            </a: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5929322" y="1785926"/>
            <a:ext cx="2428892" cy="9286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Культура питания</a:t>
            </a:r>
            <a:endParaRPr lang="ru-RU" sz="1400" dirty="0"/>
          </a:p>
        </p:txBody>
      </p:sp>
      <p:sp>
        <p:nvSpPr>
          <p:cNvPr id="16" name="Облако 15"/>
          <p:cNvSpPr/>
          <p:nvPr/>
        </p:nvSpPr>
        <p:spPr>
          <a:xfrm>
            <a:off x="5000628" y="3143248"/>
            <a:ext cx="2500330" cy="98583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Закаливание</a:t>
            </a:r>
          </a:p>
          <a:p>
            <a:pPr algn="ctr"/>
            <a:r>
              <a:rPr lang="ru-RU" sz="1400" dirty="0" smtClean="0"/>
              <a:t>профилактика</a:t>
            </a:r>
            <a:endParaRPr lang="ru-RU" sz="1400" dirty="0"/>
          </a:p>
        </p:txBody>
      </p:sp>
      <p:sp>
        <p:nvSpPr>
          <p:cNvPr id="17" name="Облако 16"/>
          <p:cNvSpPr/>
          <p:nvPr/>
        </p:nvSpPr>
        <p:spPr>
          <a:xfrm>
            <a:off x="1928794" y="4786322"/>
            <a:ext cx="2571768" cy="105727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Физ.занятия</a:t>
            </a:r>
          </a:p>
          <a:p>
            <a:pPr algn="ctr"/>
            <a:r>
              <a:rPr lang="ru-RU" sz="1400" dirty="0" smtClean="0"/>
              <a:t>минутки</a:t>
            </a:r>
          </a:p>
          <a:p>
            <a:pPr algn="ctr"/>
            <a:r>
              <a:rPr lang="ru-RU" sz="1400" dirty="0" smtClean="0"/>
              <a:t>досуг</a:t>
            </a:r>
          </a:p>
          <a:p>
            <a:pPr algn="ctr"/>
            <a:r>
              <a:rPr lang="ru-RU" sz="1400" dirty="0" smtClean="0"/>
              <a:t>развлечение</a:t>
            </a:r>
            <a:endParaRPr lang="ru-RU" sz="1400" dirty="0"/>
          </a:p>
        </p:txBody>
      </p:sp>
      <p:sp>
        <p:nvSpPr>
          <p:cNvPr id="18" name="Облако 17"/>
          <p:cNvSpPr/>
          <p:nvPr/>
        </p:nvSpPr>
        <p:spPr>
          <a:xfrm>
            <a:off x="1000100" y="1142984"/>
            <a:ext cx="2357454" cy="84296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Соблюдение режима</a:t>
            </a:r>
            <a:endParaRPr lang="ru-RU" sz="1400" dirty="0"/>
          </a:p>
        </p:txBody>
      </p:sp>
      <p:sp>
        <p:nvSpPr>
          <p:cNvPr id="19" name="Облако 18"/>
          <p:cNvSpPr/>
          <p:nvPr/>
        </p:nvSpPr>
        <p:spPr>
          <a:xfrm>
            <a:off x="857224" y="3714752"/>
            <a:ext cx="2071702" cy="77152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гимнастика</a:t>
            </a:r>
            <a:endParaRPr lang="ru-RU" sz="1400" dirty="0"/>
          </a:p>
        </p:txBody>
      </p:sp>
      <p:sp>
        <p:nvSpPr>
          <p:cNvPr id="20" name="Облако 19"/>
          <p:cNvSpPr/>
          <p:nvPr/>
        </p:nvSpPr>
        <p:spPr>
          <a:xfrm>
            <a:off x="2143108" y="2500306"/>
            <a:ext cx="2428892" cy="98583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Культурно-гигиенические навыки</a:t>
            </a:r>
            <a:endParaRPr lang="ru-RU" sz="1400" dirty="0"/>
          </a:p>
        </p:txBody>
      </p:sp>
      <p:sp>
        <p:nvSpPr>
          <p:cNvPr id="21" name="Облако 20"/>
          <p:cNvSpPr/>
          <p:nvPr/>
        </p:nvSpPr>
        <p:spPr>
          <a:xfrm>
            <a:off x="4857752" y="4929198"/>
            <a:ext cx="3000396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Игры:</a:t>
            </a:r>
          </a:p>
          <a:p>
            <a:pPr algn="ctr"/>
            <a:r>
              <a:rPr lang="ru-RU" sz="1400" dirty="0" smtClean="0"/>
              <a:t>Подвижные</a:t>
            </a:r>
          </a:p>
          <a:p>
            <a:pPr algn="ctr"/>
            <a:r>
              <a:rPr lang="ru-RU" sz="1400" dirty="0" err="1" smtClean="0"/>
              <a:t>здоровьесберегающие</a:t>
            </a:r>
            <a:endParaRPr lang="ru-RU" sz="1400" dirty="0" smtClean="0"/>
          </a:p>
        </p:txBody>
      </p:sp>
      <p:sp>
        <p:nvSpPr>
          <p:cNvPr id="11" name="Молния 10"/>
          <p:cNvSpPr/>
          <p:nvPr/>
        </p:nvSpPr>
        <p:spPr>
          <a:xfrm flipH="1">
            <a:off x="4071934" y="1857364"/>
            <a:ext cx="500066" cy="28575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flipH="1">
            <a:off x="3357554" y="1428736"/>
            <a:ext cx="500066" cy="28575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олния 21"/>
          <p:cNvSpPr/>
          <p:nvPr/>
        </p:nvSpPr>
        <p:spPr>
          <a:xfrm>
            <a:off x="5500694" y="1714488"/>
            <a:ext cx="428628" cy="571504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олния 22"/>
          <p:cNvSpPr/>
          <p:nvPr/>
        </p:nvSpPr>
        <p:spPr>
          <a:xfrm>
            <a:off x="5143504" y="1857364"/>
            <a:ext cx="285752" cy="785818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олния 23"/>
          <p:cNvSpPr/>
          <p:nvPr/>
        </p:nvSpPr>
        <p:spPr>
          <a:xfrm flipH="1">
            <a:off x="4500562" y="2928934"/>
            <a:ext cx="428628" cy="785818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714612" y="2714620"/>
            <a:ext cx="3672408" cy="9286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деятельности используемые в работе по сохранению и стимулированию здоровья.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1071546"/>
            <a:ext cx="1656184" cy="842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глаз.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1785926"/>
            <a:ext cx="1512168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1071546"/>
            <a:ext cx="1584176" cy="842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58016" y="1928802"/>
            <a:ext cx="1584176" cy="842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48" y="3714752"/>
            <a:ext cx="1656184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86578" y="3857628"/>
            <a:ext cx="1643074" cy="5715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Улыбкотерапия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14942" y="5214950"/>
            <a:ext cx="1714512" cy="7858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5143512"/>
            <a:ext cx="1928826" cy="80747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 и точечный массаж.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3286116" y="4286256"/>
            <a:ext cx="1214446" cy="3571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6200000" flipH="1">
            <a:off x="4857182" y="4215388"/>
            <a:ext cx="1288734" cy="57321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>
            <a:off x="2428860" y="2214554"/>
            <a:ext cx="500066" cy="4286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6286512" y="2285992"/>
            <a:ext cx="428628" cy="3571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5400000" flipH="1" flipV="1">
            <a:off x="5289515" y="2139981"/>
            <a:ext cx="642942" cy="36346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5786446" y="3714752"/>
            <a:ext cx="928694" cy="4286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3500430" y="2000240"/>
            <a:ext cx="360040" cy="64807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10800000" flipV="1">
            <a:off x="2500298" y="3714752"/>
            <a:ext cx="928694" cy="4286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857</TotalTime>
  <Words>338</Words>
  <Application>Microsoft Office PowerPoint</Application>
  <PresentationFormat>Экран (4:3)</PresentationFormat>
  <Paragraphs>125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</cp:lastModifiedBy>
  <cp:revision>112</cp:revision>
  <dcterms:created xsi:type="dcterms:W3CDTF">2014-02-07T09:31:05Z</dcterms:created>
  <dcterms:modified xsi:type="dcterms:W3CDTF">2015-05-10T09:24:43Z</dcterms:modified>
</cp:coreProperties>
</file>